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56" r:id="rId3"/>
    <p:sldId id="369" r:id="rId4"/>
    <p:sldId id="370" r:id="rId5"/>
    <p:sldId id="371" r:id="rId6"/>
    <p:sldId id="362" r:id="rId7"/>
    <p:sldId id="367" r:id="rId8"/>
    <p:sldId id="257" r:id="rId9"/>
    <p:sldId id="258" r:id="rId10"/>
    <p:sldId id="372" r:id="rId11"/>
    <p:sldId id="279" r:id="rId12"/>
    <p:sldId id="280" r:id="rId13"/>
    <p:sldId id="265" r:id="rId14"/>
    <p:sldId id="281" r:id="rId15"/>
    <p:sldId id="373" r:id="rId16"/>
    <p:sldId id="374" r:id="rId17"/>
    <p:sldId id="375" r:id="rId18"/>
    <p:sldId id="376" r:id="rId19"/>
    <p:sldId id="261" r:id="rId20"/>
    <p:sldId id="377" r:id="rId21"/>
    <p:sldId id="378"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B38C9D-DFCC-46DF-9492-9D1FDE465983}" v="7" dt="2025-10-27T14:59:45.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D83C2-9AE8-4386-BCC2-93FEE9905A61}"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43B8FA5C-47A0-4DDF-A9F1-3C46EB25E9C6}">
      <dgm:prSet/>
      <dgm:spPr>
        <a:solidFill>
          <a:schemeClr val="accent4"/>
        </a:solidFill>
      </dgm:spPr>
      <dgm:t>
        <a:bodyPr/>
        <a:lstStyle/>
        <a:p>
          <a:r>
            <a:rPr lang="en-US" dirty="0"/>
            <a:t>1. PCD</a:t>
          </a:r>
        </a:p>
      </dgm:t>
    </dgm:pt>
    <dgm:pt modelId="{354D6989-76C7-473A-B971-AC88A53D691A}" type="parTrans" cxnId="{61E392D5-5D1B-4B3A-8E20-75A5E6DE8394}">
      <dgm:prSet/>
      <dgm:spPr/>
      <dgm:t>
        <a:bodyPr/>
        <a:lstStyle/>
        <a:p>
          <a:endParaRPr lang="en-US"/>
        </a:p>
      </dgm:t>
    </dgm:pt>
    <dgm:pt modelId="{6B40C38D-7AE5-44B5-8364-E77A93F2E85A}" type="sibTrans" cxnId="{61E392D5-5D1B-4B3A-8E20-75A5E6DE8394}">
      <dgm:prSet/>
      <dgm:spPr/>
      <dgm:t>
        <a:bodyPr/>
        <a:lstStyle/>
        <a:p>
          <a:endParaRPr lang="en-US"/>
        </a:p>
      </dgm:t>
    </dgm:pt>
    <dgm:pt modelId="{25A22957-871B-46A8-BA93-8B639289191E}">
      <dgm:prSet/>
      <dgm:spPr>
        <a:solidFill>
          <a:schemeClr val="accent4"/>
        </a:solidFill>
      </dgm:spPr>
      <dgm:t>
        <a:bodyPr/>
        <a:lstStyle/>
        <a:p>
          <a:r>
            <a:rPr lang="en-US" dirty="0"/>
            <a:t>2. </a:t>
          </a:r>
          <a:r>
            <a:rPr lang="en-US" dirty="0" err="1"/>
            <a:t>Bronkiektasier</a:t>
          </a:r>
          <a:endParaRPr lang="en-US" dirty="0"/>
        </a:p>
      </dgm:t>
    </dgm:pt>
    <dgm:pt modelId="{3732EB6C-B745-4BEA-B13E-0E0600FA2D4D}" type="parTrans" cxnId="{20122A52-23EE-400B-BF44-A1BC970E44E3}">
      <dgm:prSet/>
      <dgm:spPr/>
      <dgm:t>
        <a:bodyPr/>
        <a:lstStyle/>
        <a:p>
          <a:endParaRPr lang="en-US"/>
        </a:p>
      </dgm:t>
    </dgm:pt>
    <dgm:pt modelId="{229E5934-9CFC-46F9-B6CD-7806BCF438B4}" type="sibTrans" cxnId="{20122A52-23EE-400B-BF44-A1BC970E44E3}">
      <dgm:prSet/>
      <dgm:spPr/>
      <dgm:t>
        <a:bodyPr/>
        <a:lstStyle/>
        <a:p>
          <a:endParaRPr lang="en-US"/>
        </a:p>
      </dgm:t>
    </dgm:pt>
    <dgm:pt modelId="{3D2AE70F-5BCD-48B4-9C95-2010C399C65D}">
      <dgm:prSet/>
      <dgm:spPr>
        <a:solidFill>
          <a:schemeClr val="accent4"/>
        </a:solidFill>
      </dgm:spPr>
      <dgm:t>
        <a:bodyPr/>
        <a:lstStyle/>
        <a:p>
          <a:r>
            <a:rPr lang="en-US" dirty="0"/>
            <a:t>3. </a:t>
          </a:r>
          <a:r>
            <a:rPr lang="en-US" dirty="0" err="1"/>
            <a:t>Svår</a:t>
          </a:r>
          <a:r>
            <a:rPr lang="en-US" dirty="0"/>
            <a:t> </a:t>
          </a:r>
          <a:r>
            <a:rPr lang="en-US" dirty="0" err="1"/>
            <a:t>kronisk</a:t>
          </a:r>
          <a:r>
            <a:rPr lang="en-US" dirty="0"/>
            <a:t> </a:t>
          </a:r>
          <a:r>
            <a:rPr lang="en-US" dirty="0" err="1"/>
            <a:t>obstruktivitet</a:t>
          </a:r>
          <a:endParaRPr lang="en-US" dirty="0"/>
        </a:p>
      </dgm:t>
    </dgm:pt>
    <dgm:pt modelId="{EF8F40F3-6A41-468B-BD2C-34C8B81595C4}" type="parTrans" cxnId="{F76F51D1-ED02-4502-80B8-54449FB3F07B}">
      <dgm:prSet/>
      <dgm:spPr/>
      <dgm:t>
        <a:bodyPr/>
        <a:lstStyle/>
        <a:p>
          <a:endParaRPr lang="en-US"/>
        </a:p>
      </dgm:t>
    </dgm:pt>
    <dgm:pt modelId="{0C971B2F-2A27-464A-9B4C-10127DD5164C}" type="sibTrans" cxnId="{F76F51D1-ED02-4502-80B8-54449FB3F07B}">
      <dgm:prSet/>
      <dgm:spPr/>
      <dgm:t>
        <a:bodyPr/>
        <a:lstStyle/>
        <a:p>
          <a:endParaRPr lang="en-US"/>
        </a:p>
      </dgm:t>
    </dgm:pt>
    <dgm:pt modelId="{39F12E6D-C61C-4B19-900F-B96E58D19A6E}">
      <dgm:prSet custT="1"/>
      <dgm:spPr>
        <a:solidFill>
          <a:schemeClr val="accent4"/>
        </a:solidFill>
      </dgm:spPr>
      <dgm:t>
        <a:bodyPr/>
        <a:lstStyle/>
        <a:p>
          <a:r>
            <a:rPr lang="en-US" sz="2400" dirty="0"/>
            <a:t>4. ILD </a:t>
          </a:r>
          <a:r>
            <a:rPr lang="en-US" sz="1800" dirty="0"/>
            <a:t>(</a:t>
          </a:r>
          <a:r>
            <a:rPr lang="en-US" sz="1800" dirty="0" err="1"/>
            <a:t>endast</a:t>
          </a:r>
          <a:r>
            <a:rPr lang="en-US" sz="1800" dirty="0"/>
            <a:t> ALB + DSBUS, </a:t>
          </a:r>
          <a:r>
            <a:rPr lang="en-US" sz="1800" dirty="0" err="1"/>
            <a:t>Gbg</a:t>
          </a:r>
          <a:r>
            <a:rPr lang="en-US" sz="1800" dirty="0"/>
            <a:t>)</a:t>
          </a:r>
        </a:p>
      </dgm:t>
    </dgm:pt>
    <dgm:pt modelId="{1485891D-72A8-479C-BCF3-A4CD178E38A3}" type="parTrans" cxnId="{7FF12FF9-F779-432C-8F79-996F3F9B7B96}">
      <dgm:prSet/>
      <dgm:spPr/>
      <dgm:t>
        <a:bodyPr/>
        <a:lstStyle/>
        <a:p>
          <a:endParaRPr lang="en-US"/>
        </a:p>
      </dgm:t>
    </dgm:pt>
    <dgm:pt modelId="{0EB96F96-C3B3-4BD9-9CF1-5D955F56894C}" type="sibTrans" cxnId="{7FF12FF9-F779-432C-8F79-996F3F9B7B96}">
      <dgm:prSet/>
      <dgm:spPr/>
      <dgm:t>
        <a:bodyPr/>
        <a:lstStyle/>
        <a:p>
          <a:endParaRPr lang="en-US"/>
        </a:p>
      </dgm:t>
    </dgm:pt>
    <dgm:pt modelId="{E9EFC5F0-B116-4715-ABDB-F6162637B7C2}">
      <dgm:prSet custT="1"/>
      <dgm:spPr>
        <a:solidFill>
          <a:schemeClr val="accent4"/>
        </a:solidFill>
      </dgm:spPr>
      <dgm:t>
        <a:bodyPr/>
        <a:lstStyle/>
        <a:p>
          <a:r>
            <a:rPr lang="sv-SE" sz="2200" dirty="0"/>
            <a:t>5. Medfödda lungmissbildningar </a:t>
          </a:r>
          <a:r>
            <a:rPr lang="en-US" sz="1800" dirty="0"/>
            <a:t>(</a:t>
          </a:r>
          <a:r>
            <a:rPr lang="en-US" sz="1800" dirty="0" err="1"/>
            <a:t>endast</a:t>
          </a:r>
          <a:r>
            <a:rPr lang="en-US" sz="1800" dirty="0"/>
            <a:t> ALB + DSBUS, </a:t>
          </a:r>
          <a:r>
            <a:rPr lang="en-US" sz="1800" dirty="0" err="1"/>
            <a:t>Gbg</a:t>
          </a:r>
          <a:r>
            <a:rPr lang="en-US" sz="1800" dirty="0"/>
            <a:t>)</a:t>
          </a:r>
          <a:r>
            <a:rPr lang="sv-SE" sz="1800" dirty="0"/>
            <a:t> </a:t>
          </a:r>
        </a:p>
      </dgm:t>
    </dgm:pt>
    <dgm:pt modelId="{7269A77E-11F2-47C1-B6C8-1CE0B20072E8}" type="parTrans" cxnId="{A84FDF49-F0C1-4DDE-BCC0-B6CA496D0452}">
      <dgm:prSet/>
      <dgm:spPr/>
      <dgm:t>
        <a:bodyPr/>
        <a:lstStyle/>
        <a:p>
          <a:endParaRPr lang="sv-SE"/>
        </a:p>
      </dgm:t>
    </dgm:pt>
    <dgm:pt modelId="{47F08AD2-0ADA-4EAE-93CC-1B02E8E80575}" type="sibTrans" cxnId="{A84FDF49-F0C1-4DDE-BCC0-B6CA496D0452}">
      <dgm:prSet/>
      <dgm:spPr/>
      <dgm:t>
        <a:bodyPr/>
        <a:lstStyle/>
        <a:p>
          <a:endParaRPr lang="sv-SE"/>
        </a:p>
      </dgm:t>
    </dgm:pt>
    <dgm:pt modelId="{4E4E9EA3-9F95-46E0-907F-CDC0FC52211C}">
      <dgm:prSet/>
      <dgm:spPr>
        <a:solidFill>
          <a:schemeClr val="accent4"/>
        </a:solidFill>
      </dgm:spPr>
      <dgm:t>
        <a:bodyPr/>
        <a:lstStyle/>
        <a:p>
          <a:r>
            <a:rPr lang="sv-SE" dirty="0"/>
            <a:t>6. CCHS + andra kroniska andningsregleringsstörningar</a:t>
          </a:r>
        </a:p>
      </dgm:t>
    </dgm:pt>
    <dgm:pt modelId="{9B0EDF35-841A-4389-B990-316C8D453A9D}" type="parTrans" cxnId="{7FC97B00-0954-40E3-96CE-CD3665443128}">
      <dgm:prSet/>
      <dgm:spPr/>
      <dgm:t>
        <a:bodyPr/>
        <a:lstStyle/>
        <a:p>
          <a:endParaRPr lang="sv-SE"/>
        </a:p>
      </dgm:t>
    </dgm:pt>
    <dgm:pt modelId="{667402C4-19B9-4481-AC8C-47E7F2832CD0}" type="sibTrans" cxnId="{7FC97B00-0954-40E3-96CE-CD3665443128}">
      <dgm:prSet/>
      <dgm:spPr/>
      <dgm:t>
        <a:bodyPr/>
        <a:lstStyle/>
        <a:p>
          <a:endParaRPr lang="sv-SE"/>
        </a:p>
      </dgm:t>
    </dgm:pt>
    <dgm:pt modelId="{37EC4903-C142-4F6E-B5C2-9ECEBF6558B4}" type="pres">
      <dgm:prSet presAssocID="{331D83C2-9AE8-4386-BCC2-93FEE9905A61}" presName="linear" presStyleCnt="0">
        <dgm:presLayoutVars>
          <dgm:animLvl val="lvl"/>
          <dgm:resizeHandles val="exact"/>
        </dgm:presLayoutVars>
      </dgm:prSet>
      <dgm:spPr/>
    </dgm:pt>
    <dgm:pt modelId="{34BD8D83-0CBA-45BA-B60D-1FF5F5E00F8F}" type="pres">
      <dgm:prSet presAssocID="{43B8FA5C-47A0-4DDF-A9F1-3C46EB25E9C6}" presName="parentText" presStyleLbl="node1" presStyleIdx="0" presStyleCnt="6">
        <dgm:presLayoutVars>
          <dgm:chMax val="0"/>
          <dgm:bulletEnabled val="1"/>
        </dgm:presLayoutVars>
      </dgm:prSet>
      <dgm:spPr/>
    </dgm:pt>
    <dgm:pt modelId="{3A5931F5-3D4A-48C9-BF25-58B71B539D11}" type="pres">
      <dgm:prSet presAssocID="{6B40C38D-7AE5-44B5-8364-E77A93F2E85A}" presName="spacer" presStyleCnt="0"/>
      <dgm:spPr/>
    </dgm:pt>
    <dgm:pt modelId="{165F24C7-F6BA-4D32-B4A0-21E15FBD284B}" type="pres">
      <dgm:prSet presAssocID="{25A22957-871B-46A8-BA93-8B639289191E}" presName="parentText" presStyleLbl="node1" presStyleIdx="1" presStyleCnt="6">
        <dgm:presLayoutVars>
          <dgm:chMax val="0"/>
          <dgm:bulletEnabled val="1"/>
        </dgm:presLayoutVars>
      </dgm:prSet>
      <dgm:spPr/>
    </dgm:pt>
    <dgm:pt modelId="{B464DC09-6CE3-4A12-86C7-8168B7660CE0}" type="pres">
      <dgm:prSet presAssocID="{229E5934-9CFC-46F9-B6CD-7806BCF438B4}" presName="spacer" presStyleCnt="0"/>
      <dgm:spPr/>
    </dgm:pt>
    <dgm:pt modelId="{CE86F768-FBDA-4713-A635-21ABD4518634}" type="pres">
      <dgm:prSet presAssocID="{3D2AE70F-5BCD-48B4-9C95-2010C399C65D}" presName="parentText" presStyleLbl="node1" presStyleIdx="2" presStyleCnt="6">
        <dgm:presLayoutVars>
          <dgm:chMax val="0"/>
          <dgm:bulletEnabled val="1"/>
        </dgm:presLayoutVars>
      </dgm:prSet>
      <dgm:spPr/>
    </dgm:pt>
    <dgm:pt modelId="{D765BC62-199D-47EF-B080-893E1B779F03}" type="pres">
      <dgm:prSet presAssocID="{0C971B2F-2A27-464A-9B4C-10127DD5164C}" presName="spacer" presStyleCnt="0"/>
      <dgm:spPr/>
    </dgm:pt>
    <dgm:pt modelId="{E8D219A3-DB17-451A-9FE2-CC8985C0BF48}" type="pres">
      <dgm:prSet presAssocID="{39F12E6D-C61C-4B19-900F-B96E58D19A6E}" presName="parentText" presStyleLbl="node1" presStyleIdx="3" presStyleCnt="6">
        <dgm:presLayoutVars>
          <dgm:chMax val="0"/>
          <dgm:bulletEnabled val="1"/>
        </dgm:presLayoutVars>
      </dgm:prSet>
      <dgm:spPr/>
    </dgm:pt>
    <dgm:pt modelId="{A44B5D9E-CDAF-47B7-9C93-6A25CF164BC2}" type="pres">
      <dgm:prSet presAssocID="{0EB96F96-C3B3-4BD9-9CF1-5D955F56894C}" presName="spacer" presStyleCnt="0"/>
      <dgm:spPr/>
    </dgm:pt>
    <dgm:pt modelId="{7FCD745B-159F-4C75-B04F-594EC031BEF4}" type="pres">
      <dgm:prSet presAssocID="{E9EFC5F0-B116-4715-ABDB-F6162637B7C2}" presName="parentText" presStyleLbl="node1" presStyleIdx="4" presStyleCnt="6">
        <dgm:presLayoutVars>
          <dgm:chMax val="0"/>
          <dgm:bulletEnabled val="1"/>
        </dgm:presLayoutVars>
      </dgm:prSet>
      <dgm:spPr/>
    </dgm:pt>
    <dgm:pt modelId="{FD0F2632-65B3-4261-856D-34ED980623E6}" type="pres">
      <dgm:prSet presAssocID="{47F08AD2-0ADA-4EAE-93CC-1B02E8E80575}" presName="spacer" presStyleCnt="0"/>
      <dgm:spPr/>
    </dgm:pt>
    <dgm:pt modelId="{2BF37EC5-262C-4DDF-8BCD-0AEEEC215C78}" type="pres">
      <dgm:prSet presAssocID="{4E4E9EA3-9F95-46E0-907F-CDC0FC52211C}" presName="parentText" presStyleLbl="node1" presStyleIdx="5" presStyleCnt="6">
        <dgm:presLayoutVars>
          <dgm:chMax val="0"/>
          <dgm:bulletEnabled val="1"/>
        </dgm:presLayoutVars>
      </dgm:prSet>
      <dgm:spPr/>
    </dgm:pt>
  </dgm:ptLst>
  <dgm:cxnLst>
    <dgm:cxn modelId="{7FC97B00-0954-40E3-96CE-CD3665443128}" srcId="{331D83C2-9AE8-4386-BCC2-93FEE9905A61}" destId="{4E4E9EA3-9F95-46E0-907F-CDC0FC52211C}" srcOrd="5" destOrd="0" parTransId="{9B0EDF35-841A-4389-B990-316C8D453A9D}" sibTransId="{667402C4-19B9-4481-AC8C-47E7F2832CD0}"/>
    <dgm:cxn modelId="{C07C4528-3881-4200-B563-226E85EAC8E6}" type="presOf" srcId="{331D83C2-9AE8-4386-BCC2-93FEE9905A61}" destId="{37EC4903-C142-4F6E-B5C2-9ECEBF6558B4}" srcOrd="0" destOrd="0" presId="urn:microsoft.com/office/officeart/2005/8/layout/vList2"/>
    <dgm:cxn modelId="{A84FDF49-F0C1-4DDE-BCC0-B6CA496D0452}" srcId="{331D83C2-9AE8-4386-BCC2-93FEE9905A61}" destId="{E9EFC5F0-B116-4715-ABDB-F6162637B7C2}" srcOrd="4" destOrd="0" parTransId="{7269A77E-11F2-47C1-B6C8-1CE0B20072E8}" sibTransId="{47F08AD2-0ADA-4EAE-93CC-1B02E8E80575}"/>
    <dgm:cxn modelId="{750A0A4B-3953-4F2C-9249-7A4C231A0D63}" type="presOf" srcId="{E9EFC5F0-B116-4715-ABDB-F6162637B7C2}" destId="{7FCD745B-159F-4C75-B04F-594EC031BEF4}" srcOrd="0" destOrd="0" presId="urn:microsoft.com/office/officeart/2005/8/layout/vList2"/>
    <dgm:cxn modelId="{20122A52-23EE-400B-BF44-A1BC970E44E3}" srcId="{331D83C2-9AE8-4386-BCC2-93FEE9905A61}" destId="{25A22957-871B-46A8-BA93-8B639289191E}" srcOrd="1" destOrd="0" parTransId="{3732EB6C-B745-4BEA-B13E-0E0600FA2D4D}" sibTransId="{229E5934-9CFC-46F9-B6CD-7806BCF438B4}"/>
    <dgm:cxn modelId="{95A21875-FC29-4C8D-BC7D-1B359D1F1E6D}" type="presOf" srcId="{39F12E6D-C61C-4B19-900F-B96E58D19A6E}" destId="{E8D219A3-DB17-451A-9FE2-CC8985C0BF48}" srcOrd="0" destOrd="0" presId="urn:microsoft.com/office/officeart/2005/8/layout/vList2"/>
    <dgm:cxn modelId="{615BE65A-32B9-4096-A2C7-E66A938D15AE}" type="presOf" srcId="{4E4E9EA3-9F95-46E0-907F-CDC0FC52211C}" destId="{2BF37EC5-262C-4DDF-8BCD-0AEEEC215C78}" srcOrd="0" destOrd="0" presId="urn:microsoft.com/office/officeart/2005/8/layout/vList2"/>
    <dgm:cxn modelId="{7CEA34AF-F96D-423D-BA28-B297FC529007}" type="presOf" srcId="{3D2AE70F-5BCD-48B4-9C95-2010C399C65D}" destId="{CE86F768-FBDA-4713-A635-21ABD4518634}" srcOrd="0" destOrd="0" presId="urn:microsoft.com/office/officeart/2005/8/layout/vList2"/>
    <dgm:cxn modelId="{F76F51D1-ED02-4502-80B8-54449FB3F07B}" srcId="{331D83C2-9AE8-4386-BCC2-93FEE9905A61}" destId="{3D2AE70F-5BCD-48B4-9C95-2010C399C65D}" srcOrd="2" destOrd="0" parTransId="{EF8F40F3-6A41-468B-BD2C-34C8B81595C4}" sibTransId="{0C971B2F-2A27-464A-9B4C-10127DD5164C}"/>
    <dgm:cxn modelId="{61E392D5-5D1B-4B3A-8E20-75A5E6DE8394}" srcId="{331D83C2-9AE8-4386-BCC2-93FEE9905A61}" destId="{43B8FA5C-47A0-4DDF-A9F1-3C46EB25E9C6}" srcOrd="0" destOrd="0" parTransId="{354D6989-76C7-473A-B971-AC88A53D691A}" sibTransId="{6B40C38D-7AE5-44B5-8364-E77A93F2E85A}"/>
    <dgm:cxn modelId="{1FB283EB-0F5E-4D45-9BF6-F771D314D9F7}" type="presOf" srcId="{43B8FA5C-47A0-4DDF-A9F1-3C46EB25E9C6}" destId="{34BD8D83-0CBA-45BA-B60D-1FF5F5E00F8F}" srcOrd="0" destOrd="0" presId="urn:microsoft.com/office/officeart/2005/8/layout/vList2"/>
    <dgm:cxn modelId="{38E1C2EF-C2CB-42A4-8C8E-43662E46C360}" type="presOf" srcId="{25A22957-871B-46A8-BA93-8B639289191E}" destId="{165F24C7-F6BA-4D32-B4A0-21E15FBD284B}" srcOrd="0" destOrd="0" presId="urn:microsoft.com/office/officeart/2005/8/layout/vList2"/>
    <dgm:cxn modelId="{7FF12FF9-F779-432C-8F79-996F3F9B7B96}" srcId="{331D83C2-9AE8-4386-BCC2-93FEE9905A61}" destId="{39F12E6D-C61C-4B19-900F-B96E58D19A6E}" srcOrd="3" destOrd="0" parTransId="{1485891D-72A8-479C-BCF3-A4CD178E38A3}" sibTransId="{0EB96F96-C3B3-4BD9-9CF1-5D955F56894C}"/>
    <dgm:cxn modelId="{E16BC47F-235D-4951-AC50-D48FEFD757BF}" type="presParOf" srcId="{37EC4903-C142-4F6E-B5C2-9ECEBF6558B4}" destId="{34BD8D83-0CBA-45BA-B60D-1FF5F5E00F8F}" srcOrd="0" destOrd="0" presId="urn:microsoft.com/office/officeart/2005/8/layout/vList2"/>
    <dgm:cxn modelId="{60BFDB35-A06C-4995-BAB9-2E6E8CDDFC10}" type="presParOf" srcId="{37EC4903-C142-4F6E-B5C2-9ECEBF6558B4}" destId="{3A5931F5-3D4A-48C9-BF25-58B71B539D11}" srcOrd="1" destOrd="0" presId="urn:microsoft.com/office/officeart/2005/8/layout/vList2"/>
    <dgm:cxn modelId="{053B2210-4986-49C1-AAAD-F09A55D427D6}" type="presParOf" srcId="{37EC4903-C142-4F6E-B5C2-9ECEBF6558B4}" destId="{165F24C7-F6BA-4D32-B4A0-21E15FBD284B}" srcOrd="2" destOrd="0" presId="urn:microsoft.com/office/officeart/2005/8/layout/vList2"/>
    <dgm:cxn modelId="{4DAAE236-B612-4ACD-A158-0C8149157A4A}" type="presParOf" srcId="{37EC4903-C142-4F6E-B5C2-9ECEBF6558B4}" destId="{B464DC09-6CE3-4A12-86C7-8168B7660CE0}" srcOrd="3" destOrd="0" presId="urn:microsoft.com/office/officeart/2005/8/layout/vList2"/>
    <dgm:cxn modelId="{E9FC0270-7AE9-4EF4-A6C0-8939C4A6DBED}" type="presParOf" srcId="{37EC4903-C142-4F6E-B5C2-9ECEBF6558B4}" destId="{CE86F768-FBDA-4713-A635-21ABD4518634}" srcOrd="4" destOrd="0" presId="urn:microsoft.com/office/officeart/2005/8/layout/vList2"/>
    <dgm:cxn modelId="{573DECF9-027B-4B92-804E-28AB3F48572B}" type="presParOf" srcId="{37EC4903-C142-4F6E-B5C2-9ECEBF6558B4}" destId="{D765BC62-199D-47EF-B080-893E1B779F03}" srcOrd="5" destOrd="0" presId="urn:microsoft.com/office/officeart/2005/8/layout/vList2"/>
    <dgm:cxn modelId="{E5C20614-535F-45A1-A8FD-B487048A80B9}" type="presParOf" srcId="{37EC4903-C142-4F6E-B5C2-9ECEBF6558B4}" destId="{E8D219A3-DB17-451A-9FE2-CC8985C0BF48}" srcOrd="6" destOrd="0" presId="urn:microsoft.com/office/officeart/2005/8/layout/vList2"/>
    <dgm:cxn modelId="{4C3A0527-5A58-459F-BD02-EE59EED95F05}" type="presParOf" srcId="{37EC4903-C142-4F6E-B5C2-9ECEBF6558B4}" destId="{A44B5D9E-CDAF-47B7-9C93-6A25CF164BC2}" srcOrd="7" destOrd="0" presId="urn:microsoft.com/office/officeart/2005/8/layout/vList2"/>
    <dgm:cxn modelId="{EDAC0F00-B0DD-4C72-9D2A-A02A4E62A574}" type="presParOf" srcId="{37EC4903-C142-4F6E-B5C2-9ECEBF6558B4}" destId="{7FCD745B-159F-4C75-B04F-594EC031BEF4}" srcOrd="8" destOrd="0" presId="urn:microsoft.com/office/officeart/2005/8/layout/vList2"/>
    <dgm:cxn modelId="{BBDE6D98-4A61-4266-887E-8AB47AB863AB}" type="presParOf" srcId="{37EC4903-C142-4F6E-B5C2-9ECEBF6558B4}" destId="{FD0F2632-65B3-4261-856D-34ED980623E6}" srcOrd="9" destOrd="0" presId="urn:microsoft.com/office/officeart/2005/8/layout/vList2"/>
    <dgm:cxn modelId="{31C2F375-CA71-443C-8196-3A9B5F95F1CE}" type="presParOf" srcId="{37EC4903-C142-4F6E-B5C2-9ECEBF6558B4}" destId="{2BF37EC5-262C-4DDF-8BCD-0AEEEC215C7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EF400-B836-4FDC-B91F-6A9C7098A7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0CD3B3AD-0A2D-4516-A03D-6F790CA0E3C3}">
      <dgm:prSet phldrT="[Text]" custT="1"/>
      <dgm:spPr>
        <a:solidFill>
          <a:schemeClr val="tx2">
            <a:lumMod val="50000"/>
            <a:lumOff val="50000"/>
          </a:schemeClr>
        </a:solidFill>
      </dgm:spPr>
      <dgm:t>
        <a:bodyPr/>
        <a:lstStyle/>
        <a:p>
          <a:r>
            <a:rPr lang="sv-SE" sz="1200" b="1" dirty="0" err="1"/>
            <a:t>Lungrond</a:t>
          </a:r>
          <a:r>
            <a:rPr lang="sv-SE" sz="1100" b="1" dirty="0"/>
            <a:t> </a:t>
          </a:r>
        </a:p>
        <a:p>
          <a:r>
            <a:rPr lang="sv-SE" sz="1100" dirty="0"/>
            <a:t>Barnradiologen x 1/v </a:t>
          </a:r>
        </a:p>
        <a:p>
          <a:r>
            <a:rPr lang="sv-SE" sz="1100" dirty="0"/>
            <a:t>Diskussionsfall med </a:t>
          </a:r>
          <a:r>
            <a:rPr lang="sv-SE" sz="1100" dirty="0" err="1"/>
            <a:t>bla</a:t>
          </a:r>
          <a:r>
            <a:rPr lang="sv-SE" sz="1100" dirty="0"/>
            <a:t> barn-/thoraxkirurgen </a:t>
          </a:r>
        </a:p>
        <a:p>
          <a:r>
            <a:rPr lang="sv-SE" sz="1100" dirty="0"/>
            <a:t>Remissfall fr andra barnkliniker och regioner</a:t>
          </a:r>
        </a:p>
      </dgm:t>
    </dgm:pt>
    <dgm:pt modelId="{7173FD1C-7956-497F-8B30-BFB105C2B47E}" type="parTrans" cxnId="{416F473F-5C23-4856-AE2A-E9F49BD8E3E7}">
      <dgm:prSet/>
      <dgm:spPr/>
      <dgm:t>
        <a:bodyPr/>
        <a:lstStyle/>
        <a:p>
          <a:endParaRPr lang="sv-SE"/>
        </a:p>
      </dgm:t>
    </dgm:pt>
    <dgm:pt modelId="{5AE3F25C-B7C4-4272-B13B-AF359DCF14A4}" type="sibTrans" cxnId="{416F473F-5C23-4856-AE2A-E9F49BD8E3E7}">
      <dgm:prSet/>
      <dgm:spPr/>
      <dgm:t>
        <a:bodyPr/>
        <a:lstStyle/>
        <a:p>
          <a:endParaRPr lang="sv-SE"/>
        </a:p>
      </dgm:t>
    </dgm:pt>
    <dgm:pt modelId="{4C637474-0C98-4B12-81D4-41519E191C3D}">
      <dgm:prSet phldrT="[Text]" custT="1"/>
      <dgm:spPr>
        <a:solidFill>
          <a:schemeClr val="accent5">
            <a:lumMod val="60000"/>
            <a:lumOff val="40000"/>
          </a:schemeClr>
        </a:solidFill>
      </dgm:spPr>
      <dgm:t>
        <a:bodyPr/>
        <a:lstStyle/>
        <a:p>
          <a:r>
            <a:rPr lang="sv-SE" sz="1200" b="1" dirty="0"/>
            <a:t>BARC-möte</a:t>
          </a:r>
          <a:r>
            <a:rPr lang="sv-SE" sz="1100" b="1" dirty="0"/>
            <a:t> </a:t>
          </a:r>
        </a:p>
        <a:p>
          <a:r>
            <a:rPr lang="sv-SE" sz="1100" b="0" dirty="0"/>
            <a:t>Diskussionsfall - övre luftvägar och ventilation. </a:t>
          </a:r>
        </a:p>
        <a:p>
          <a:r>
            <a:rPr lang="sv-SE" sz="1100" b="0" dirty="0"/>
            <a:t>Läkare, fysioterapeuter </a:t>
          </a:r>
          <a:r>
            <a:rPr lang="sv-SE" sz="1100" b="0" dirty="0" err="1"/>
            <a:t>mfl</a:t>
          </a:r>
          <a:r>
            <a:rPr lang="sv-SE" sz="1100" b="0" dirty="0"/>
            <a:t> fr </a:t>
          </a:r>
          <a:r>
            <a:rPr lang="sv-SE" sz="1100" b="0" dirty="0" err="1"/>
            <a:t>barnlung</a:t>
          </a:r>
          <a:r>
            <a:rPr lang="sv-SE" sz="1100" b="0" dirty="0"/>
            <a:t>, respirationsmott, </a:t>
          </a:r>
          <a:r>
            <a:rPr lang="sv-SE" sz="1100" b="0" dirty="0" err="1"/>
            <a:t>andningsenh</a:t>
          </a:r>
          <a:r>
            <a:rPr lang="sv-SE" sz="1100" b="0" dirty="0"/>
            <a:t>, luftvägsteamet (ÖNH), barnanestesin </a:t>
          </a:r>
          <a:r>
            <a:rPr lang="sv-SE" sz="1100" b="0" dirty="0" err="1"/>
            <a:t>mfl</a:t>
          </a:r>
          <a:endParaRPr lang="sv-SE" sz="1100" b="0" dirty="0"/>
        </a:p>
      </dgm:t>
    </dgm:pt>
    <dgm:pt modelId="{F7C48DA2-B8EB-4986-AB75-82F3BAAD7E90}" type="parTrans" cxnId="{65643BDB-85CB-47A2-BFBD-B0DA49AF09B7}">
      <dgm:prSet/>
      <dgm:spPr/>
      <dgm:t>
        <a:bodyPr/>
        <a:lstStyle/>
        <a:p>
          <a:endParaRPr lang="sv-SE"/>
        </a:p>
      </dgm:t>
    </dgm:pt>
    <dgm:pt modelId="{08AD4A1E-229B-49C1-8EFD-338CF76FD667}" type="sibTrans" cxnId="{65643BDB-85CB-47A2-BFBD-B0DA49AF09B7}">
      <dgm:prSet/>
      <dgm:spPr/>
      <dgm:t>
        <a:bodyPr/>
        <a:lstStyle/>
        <a:p>
          <a:endParaRPr lang="sv-SE"/>
        </a:p>
      </dgm:t>
    </dgm:pt>
    <dgm:pt modelId="{F8CDF072-AC4C-4718-8605-653320B43810}">
      <dgm:prSet phldrT="[Text]" custT="1"/>
      <dgm:spPr>
        <a:solidFill>
          <a:schemeClr val="accent2"/>
        </a:solidFill>
      </dgm:spPr>
      <dgm:t>
        <a:bodyPr/>
        <a:lstStyle/>
        <a:p>
          <a:r>
            <a:rPr lang="sv-SE" sz="1200" b="1" dirty="0"/>
            <a:t>EA-mottagning</a:t>
          </a:r>
          <a:r>
            <a:rPr lang="sv-SE" sz="1200" dirty="0"/>
            <a:t> </a:t>
          </a:r>
        </a:p>
        <a:p>
          <a:r>
            <a:rPr lang="sv-SE" sz="1100" dirty="0"/>
            <a:t>Sam-mott för barn med </a:t>
          </a:r>
          <a:r>
            <a:rPr lang="sv-SE" sz="1100" dirty="0" err="1"/>
            <a:t>esofagusatresi</a:t>
          </a:r>
          <a:r>
            <a:rPr lang="sv-SE" sz="1100" dirty="0"/>
            <a:t> </a:t>
          </a:r>
        </a:p>
        <a:p>
          <a:r>
            <a:rPr lang="sv-SE" sz="1100" dirty="0"/>
            <a:t>Barnkirurg, barnlungläkare, </a:t>
          </a:r>
          <a:r>
            <a:rPr lang="sv-SE" sz="1100" dirty="0" err="1"/>
            <a:t>barngastroenterolog</a:t>
          </a:r>
          <a:endParaRPr lang="sv-SE" sz="1100" dirty="0"/>
        </a:p>
        <a:p>
          <a:r>
            <a:rPr lang="sv-SE" sz="1100" dirty="0"/>
            <a:t>Regionbarn + ULP</a:t>
          </a:r>
        </a:p>
      </dgm:t>
    </dgm:pt>
    <dgm:pt modelId="{C0B876F9-1637-4C0D-8367-499F4F674CC8}" type="parTrans" cxnId="{D1402875-18E3-47C3-BEC8-B643B74949CA}">
      <dgm:prSet/>
      <dgm:spPr/>
      <dgm:t>
        <a:bodyPr/>
        <a:lstStyle/>
        <a:p>
          <a:endParaRPr lang="sv-SE"/>
        </a:p>
      </dgm:t>
    </dgm:pt>
    <dgm:pt modelId="{DC4B8812-F893-4D31-BD83-FB50B99ECC18}" type="sibTrans" cxnId="{D1402875-18E3-47C3-BEC8-B643B74949CA}">
      <dgm:prSet/>
      <dgm:spPr/>
      <dgm:t>
        <a:bodyPr/>
        <a:lstStyle/>
        <a:p>
          <a:endParaRPr lang="sv-SE"/>
        </a:p>
      </dgm:t>
    </dgm:pt>
    <dgm:pt modelId="{98C12D2D-4C2D-44E2-BE9B-5741875CC3E9}">
      <dgm:prSet phldrT="[Text]" custT="1"/>
      <dgm:spPr>
        <a:solidFill>
          <a:schemeClr val="accent3"/>
        </a:solidFill>
      </dgm:spPr>
      <dgm:t>
        <a:bodyPr/>
        <a:lstStyle/>
        <a:p>
          <a:r>
            <a:rPr lang="sv-SE" sz="1200" b="1" dirty="0"/>
            <a:t>CDH-mottagning</a:t>
          </a:r>
          <a:r>
            <a:rPr lang="sv-SE" sz="1400" b="1" dirty="0"/>
            <a:t> </a:t>
          </a:r>
        </a:p>
        <a:p>
          <a:r>
            <a:rPr lang="sv-SE" sz="1100" dirty="0"/>
            <a:t>Sam-mott för barn med medfött diafragmabråck </a:t>
          </a:r>
        </a:p>
        <a:p>
          <a:r>
            <a:rPr lang="sv-SE" sz="1100" dirty="0"/>
            <a:t>Barnkirurg + barnlungläkare</a:t>
          </a:r>
        </a:p>
        <a:p>
          <a:r>
            <a:rPr lang="sv-SE" sz="1100" dirty="0"/>
            <a:t>Regionbarn + ULP</a:t>
          </a:r>
        </a:p>
      </dgm:t>
    </dgm:pt>
    <dgm:pt modelId="{E96F41C5-3083-404F-80DC-01DBFFFD9731}" type="parTrans" cxnId="{4877FE73-3AB0-4277-AAEF-C68367953614}">
      <dgm:prSet/>
      <dgm:spPr/>
      <dgm:t>
        <a:bodyPr/>
        <a:lstStyle/>
        <a:p>
          <a:endParaRPr lang="sv-SE"/>
        </a:p>
      </dgm:t>
    </dgm:pt>
    <dgm:pt modelId="{B7FBA34B-1442-4AA5-9359-D1523D014C81}" type="sibTrans" cxnId="{4877FE73-3AB0-4277-AAEF-C68367953614}">
      <dgm:prSet/>
      <dgm:spPr/>
      <dgm:t>
        <a:bodyPr/>
        <a:lstStyle/>
        <a:p>
          <a:endParaRPr lang="sv-SE"/>
        </a:p>
      </dgm:t>
    </dgm:pt>
    <dgm:pt modelId="{C3BC6A65-18FE-48D0-A266-846E49F2D5FE}">
      <dgm:prSet phldrT="[Text]" custT="1"/>
      <dgm:spPr>
        <a:solidFill>
          <a:schemeClr val="accent5">
            <a:lumMod val="75000"/>
          </a:schemeClr>
        </a:solidFill>
      </dgm:spPr>
      <dgm:t>
        <a:bodyPr/>
        <a:lstStyle/>
        <a:p>
          <a:r>
            <a:rPr lang="sv-SE" sz="1200" b="1" dirty="0"/>
            <a:t>GLN-konferens</a:t>
          </a:r>
        </a:p>
        <a:p>
          <a:r>
            <a:rPr lang="sv-SE" sz="1100" dirty="0"/>
            <a:t>Team-konferens </a:t>
          </a:r>
          <a:r>
            <a:rPr lang="sv-SE" sz="1100" dirty="0" err="1"/>
            <a:t>Gastro</a:t>
          </a:r>
          <a:r>
            <a:rPr lang="sv-SE" sz="1100" dirty="0"/>
            <a:t>-Lung-</a:t>
          </a:r>
          <a:r>
            <a:rPr lang="sv-SE" sz="1100" dirty="0" err="1"/>
            <a:t>Neuro</a:t>
          </a:r>
          <a:r>
            <a:rPr lang="sv-SE" sz="1100" dirty="0"/>
            <a:t> Diskussionsfall svälj- och matningssvårigheter, GERD, slem, respiration mm</a:t>
          </a:r>
        </a:p>
      </dgm:t>
    </dgm:pt>
    <dgm:pt modelId="{0C3F2F77-3655-4ED5-8D2A-30B892F3E458}" type="parTrans" cxnId="{42CB1D23-B8E6-41A2-AD22-2B5801F294AA}">
      <dgm:prSet/>
      <dgm:spPr/>
      <dgm:t>
        <a:bodyPr/>
        <a:lstStyle/>
        <a:p>
          <a:endParaRPr lang="sv-SE"/>
        </a:p>
      </dgm:t>
    </dgm:pt>
    <dgm:pt modelId="{2583E74F-0A90-4954-8425-EFD9E2219161}" type="sibTrans" cxnId="{42CB1D23-B8E6-41A2-AD22-2B5801F294AA}">
      <dgm:prSet/>
      <dgm:spPr/>
      <dgm:t>
        <a:bodyPr/>
        <a:lstStyle/>
        <a:p>
          <a:endParaRPr lang="sv-SE"/>
        </a:p>
      </dgm:t>
    </dgm:pt>
    <dgm:pt modelId="{D65B0CF2-6FB0-4A5D-AEA6-9727FA552179}" type="pres">
      <dgm:prSet presAssocID="{ABCEF400-B836-4FDC-B91F-6A9C7098A73F}" presName="diagram" presStyleCnt="0">
        <dgm:presLayoutVars>
          <dgm:dir/>
          <dgm:resizeHandles val="exact"/>
        </dgm:presLayoutVars>
      </dgm:prSet>
      <dgm:spPr/>
    </dgm:pt>
    <dgm:pt modelId="{2F6C5E66-C2D3-4DBD-BAAA-7217EBD979BE}" type="pres">
      <dgm:prSet presAssocID="{0CD3B3AD-0A2D-4516-A03D-6F790CA0E3C3}" presName="node" presStyleLbl="node1" presStyleIdx="0" presStyleCnt="5" custLinFactNeighborX="60000" custLinFactNeighborY="-3751">
        <dgm:presLayoutVars>
          <dgm:bulletEnabled val="1"/>
        </dgm:presLayoutVars>
      </dgm:prSet>
      <dgm:spPr/>
    </dgm:pt>
    <dgm:pt modelId="{F60C2FAC-0403-47E8-90E6-96E9DF2E3B5A}" type="pres">
      <dgm:prSet presAssocID="{5AE3F25C-B7C4-4272-B13B-AF359DCF14A4}" presName="sibTrans" presStyleCnt="0"/>
      <dgm:spPr/>
    </dgm:pt>
    <dgm:pt modelId="{6598064A-C0F2-4A04-9CCC-538692479261}" type="pres">
      <dgm:prSet presAssocID="{4C637474-0C98-4B12-81D4-41519E191C3D}" presName="node" presStyleLbl="node1" presStyleIdx="1" presStyleCnt="5" custLinFactNeighborX="59570" custLinFactNeighborY="-871">
        <dgm:presLayoutVars>
          <dgm:bulletEnabled val="1"/>
        </dgm:presLayoutVars>
      </dgm:prSet>
      <dgm:spPr/>
    </dgm:pt>
    <dgm:pt modelId="{FEDE90D8-B5F5-4656-915E-8973BD200F59}" type="pres">
      <dgm:prSet presAssocID="{08AD4A1E-229B-49C1-8EFD-338CF76FD667}" presName="sibTrans" presStyleCnt="0"/>
      <dgm:spPr/>
    </dgm:pt>
    <dgm:pt modelId="{BA16C488-6A85-4E79-AE0D-5B05774C17A7}" type="pres">
      <dgm:prSet presAssocID="{F8CDF072-AC4C-4718-8605-653320B43810}" presName="node" presStyleLbl="node1" presStyleIdx="2" presStyleCnt="5" custLinFactX="-100000" custLinFactY="13971" custLinFactNeighborX="-118916" custLinFactNeighborY="100000">
        <dgm:presLayoutVars>
          <dgm:bulletEnabled val="1"/>
        </dgm:presLayoutVars>
      </dgm:prSet>
      <dgm:spPr/>
    </dgm:pt>
    <dgm:pt modelId="{9E9AACD2-2529-4382-804F-66410180D489}" type="pres">
      <dgm:prSet presAssocID="{DC4B8812-F893-4D31-BD83-FB50B99ECC18}" presName="sibTrans" presStyleCnt="0"/>
      <dgm:spPr/>
    </dgm:pt>
    <dgm:pt modelId="{FAE121B0-1EAE-484C-B4FB-881925F3569A}" type="pres">
      <dgm:prSet presAssocID="{98C12D2D-4C2D-44E2-BE9B-5741875CC3E9}" presName="node" presStyleLbl="node1" presStyleIdx="3" presStyleCnt="5" custLinFactNeighborX="55000" custLinFactNeighborY="-2708">
        <dgm:presLayoutVars>
          <dgm:bulletEnabled val="1"/>
        </dgm:presLayoutVars>
      </dgm:prSet>
      <dgm:spPr/>
    </dgm:pt>
    <dgm:pt modelId="{C7CBC9B9-A2A8-4AD4-9E3D-895F6854F944}" type="pres">
      <dgm:prSet presAssocID="{B7FBA34B-1442-4AA5-9359-D1523D014C81}" presName="sibTrans" presStyleCnt="0"/>
      <dgm:spPr/>
    </dgm:pt>
    <dgm:pt modelId="{82386F95-EFA4-499F-A1F5-B1CCE76008FA}" type="pres">
      <dgm:prSet presAssocID="{C3BC6A65-18FE-48D0-A266-846E49F2D5FE}" presName="node" presStyleLbl="node1" presStyleIdx="4" presStyleCnt="5" custLinFactNeighborX="53916" custLinFactNeighborY="-1805">
        <dgm:presLayoutVars>
          <dgm:bulletEnabled val="1"/>
        </dgm:presLayoutVars>
      </dgm:prSet>
      <dgm:spPr/>
    </dgm:pt>
  </dgm:ptLst>
  <dgm:cxnLst>
    <dgm:cxn modelId="{47C0DA14-253C-4601-B9D6-AE5A76789728}" type="presOf" srcId="{98C12D2D-4C2D-44E2-BE9B-5741875CC3E9}" destId="{FAE121B0-1EAE-484C-B4FB-881925F3569A}" srcOrd="0" destOrd="0" presId="urn:microsoft.com/office/officeart/2005/8/layout/default"/>
    <dgm:cxn modelId="{B960AA18-C8D9-4171-941B-2D23E4D8A08F}" type="presOf" srcId="{C3BC6A65-18FE-48D0-A266-846E49F2D5FE}" destId="{82386F95-EFA4-499F-A1F5-B1CCE76008FA}" srcOrd="0" destOrd="0" presId="urn:microsoft.com/office/officeart/2005/8/layout/default"/>
    <dgm:cxn modelId="{42CB1D23-B8E6-41A2-AD22-2B5801F294AA}" srcId="{ABCEF400-B836-4FDC-B91F-6A9C7098A73F}" destId="{C3BC6A65-18FE-48D0-A266-846E49F2D5FE}" srcOrd="4" destOrd="0" parTransId="{0C3F2F77-3655-4ED5-8D2A-30B892F3E458}" sibTransId="{2583E74F-0A90-4954-8425-EFD9E2219161}"/>
    <dgm:cxn modelId="{FE243E33-D8AD-451D-A4D5-8ACD4047ABD4}" type="presOf" srcId="{4C637474-0C98-4B12-81D4-41519E191C3D}" destId="{6598064A-C0F2-4A04-9CCC-538692479261}" srcOrd="0" destOrd="0" presId="urn:microsoft.com/office/officeart/2005/8/layout/default"/>
    <dgm:cxn modelId="{AE24743A-5A9D-4150-864F-F01FFE3CD131}" type="presOf" srcId="{ABCEF400-B836-4FDC-B91F-6A9C7098A73F}" destId="{D65B0CF2-6FB0-4A5D-AEA6-9727FA552179}" srcOrd="0" destOrd="0" presId="urn:microsoft.com/office/officeart/2005/8/layout/default"/>
    <dgm:cxn modelId="{416F473F-5C23-4856-AE2A-E9F49BD8E3E7}" srcId="{ABCEF400-B836-4FDC-B91F-6A9C7098A73F}" destId="{0CD3B3AD-0A2D-4516-A03D-6F790CA0E3C3}" srcOrd="0" destOrd="0" parTransId="{7173FD1C-7956-497F-8B30-BFB105C2B47E}" sibTransId="{5AE3F25C-B7C4-4272-B13B-AF359DCF14A4}"/>
    <dgm:cxn modelId="{E4911C70-7EE9-4F60-990B-D3EC80627584}" type="presOf" srcId="{0CD3B3AD-0A2D-4516-A03D-6F790CA0E3C3}" destId="{2F6C5E66-C2D3-4DBD-BAAA-7217EBD979BE}" srcOrd="0" destOrd="0" presId="urn:microsoft.com/office/officeart/2005/8/layout/default"/>
    <dgm:cxn modelId="{4877FE73-3AB0-4277-AAEF-C68367953614}" srcId="{ABCEF400-B836-4FDC-B91F-6A9C7098A73F}" destId="{98C12D2D-4C2D-44E2-BE9B-5741875CC3E9}" srcOrd="3" destOrd="0" parTransId="{E96F41C5-3083-404F-80DC-01DBFFFD9731}" sibTransId="{B7FBA34B-1442-4AA5-9359-D1523D014C81}"/>
    <dgm:cxn modelId="{D1402875-18E3-47C3-BEC8-B643B74949CA}" srcId="{ABCEF400-B836-4FDC-B91F-6A9C7098A73F}" destId="{F8CDF072-AC4C-4718-8605-653320B43810}" srcOrd="2" destOrd="0" parTransId="{C0B876F9-1637-4C0D-8367-499F4F674CC8}" sibTransId="{DC4B8812-F893-4D31-BD83-FB50B99ECC18}"/>
    <dgm:cxn modelId="{0F7A0FC8-C72E-48CA-A9B8-4BEE1BBA0FA5}" type="presOf" srcId="{F8CDF072-AC4C-4718-8605-653320B43810}" destId="{BA16C488-6A85-4E79-AE0D-5B05774C17A7}" srcOrd="0" destOrd="0" presId="urn:microsoft.com/office/officeart/2005/8/layout/default"/>
    <dgm:cxn modelId="{65643BDB-85CB-47A2-BFBD-B0DA49AF09B7}" srcId="{ABCEF400-B836-4FDC-B91F-6A9C7098A73F}" destId="{4C637474-0C98-4B12-81D4-41519E191C3D}" srcOrd="1" destOrd="0" parTransId="{F7C48DA2-B8EB-4986-AB75-82F3BAAD7E90}" sibTransId="{08AD4A1E-229B-49C1-8EFD-338CF76FD667}"/>
    <dgm:cxn modelId="{7F9E673A-C99D-475C-BD4E-7E1CD340E5E9}" type="presParOf" srcId="{D65B0CF2-6FB0-4A5D-AEA6-9727FA552179}" destId="{2F6C5E66-C2D3-4DBD-BAAA-7217EBD979BE}" srcOrd="0" destOrd="0" presId="urn:microsoft.com/office/officeart/2005/8/layout/default"/>
    <dgm:cxn modelId="{4E96E5F6-3755-4D36-B756-C54CA4EC9D89}" type="presParOf" srcId="{D65B0CF2-6FB0-4A5D-AEA6-9727FA552179}" destId="{F60C2FAC-0403-47E8-90E6-96E9DF2E3B5A}" srcOrd="1" destOrd="0" presId="urn:microsoft.com/office/officeart/2005/8/layout/default"/>
    <dgm:cxn modelId="{1264BF8C-F4ED-4E36-88CD-0246DD0602BD}" type="presParOf" srcId="{D65B0CF2-6FB0-4A5D-AEA6-9727FA552179}" destId="{6598064A-C0F2-4A04-9CCC-538692479261}" srcOrd="2" destOrd="0" presId="urn:microsoft.com/office/officeart/2005/8/layout/default"/>
    <dgm:cxn modelId="{24F78F13-A4AD-4A4A-ABFA-6186719DB256}" type="presParOf" srcId="{D65B0CF2-6FB0-4A5D-AEA6-9727FA552179}" destId="{FEDE90D8-B5F5-4656-915E-8973BD200F59}" srcOrd="3" destOrd="0" presId="urn:microsoft.com/office/officeart/2005/8/layout/default"/>
    <dgm:cxn modelId="{7D3D195B-E9AD-4803-9246-8A52C1D5BD80}" type="presParOf" srcId="{D65B0CF2-6FB0-4A5D-AEA6-9727FA552179}" destId="{BA16C488-6A85-4E79-AE0D-5B05774C17A7}" srcOrd="4" destOrd="0" presId="urn:microsoft.com/office/officeart/2005/8/layout/default"/>
    <dgm:cxn modelId="{0CF72F54-AC87-4423-AA2D-516DE50CA2FD}" type="presParOf" srcId="{D65B0CF2-6FB0-4A5D-AEA6-9727FA552179}" destId="{9E9AACD2-2529-4382-804F-66410180D489}" srcOrd="5" destOrd="0" presId="urn:microsoft.com/office/officeart/2005/8/layout/default"/>
    <dgm:cxn modelId="{F534E0C5-326F-43A5-BEA5-20B30673AE07}" type="presParOf" srcId="{D65B0CF2-6FB0-4A5D-AEA6-9727FA552179}" destId="{FAE121B0-1EAE-484C-B4FB-881925F3569A}" srcOrd="6" destOrd="0" presId="urn:microsoft.com/office/officeart/2005/8/layout/default"/>
    <dgm:cxn modelId="{83664B75-FC93-4D40-A3D5-B0F64BDCBFB8}" type="presParOf" srcId="{D65B0CF2-6FB0-4A5D-AEA6-9727FA552179}" destId="{C7CBC9B9-A2A8-4AD4-9E3D-895F6854F944}" srcOrd="7" destOrd="0" presId="urn:microsoft.com/office/officeart/2005/8/layout/default"/>
    <dgm:cxn modelId="{05BB4E63-8214-45F5-914E-7CA1BD71EB77}" type="presParOf" srcId="{D65B0CF2-6FB0-4A5D-AEA6-9727FA552179}" destId="{82386F95-EFA4-499F-A1F5-B1CCE76008F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2A36F-5833-472C-A61A-093B9405DE7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sv-SE"/>
        </a:p>
      </dgm:t>
    </dgm:pt>
    <dgm:pt modelId="{40BAEEF4-FF67-4684-BA10-0AF68ABF790A}">
      <dgm:prSet phldrT="[Text]" custT="1"/>
      <dgm:spPr/>
      <dgm:t>
        <a:bodyPr/>
        <a:lstStyle/>
        <a:p>
          <a:r>
            <a:rPr lang="sv-SE" sz="1400" b="1" dirty="0"/>
            <a:t>Remittent</a:t>
          </a:r>
        </a:p>
        <a:p>
          <a:r>
            <a:rPr lang="sv-SE" sz="1100" dirty="0"/>
            <a:t>Annan barnklinik</a:t>
          </a:r>
        </a:p>
        <a:p>
          <a:r>
            <a:rPr lang="sv-SE" sz="1100" dirty="0"/>
            <a:t>”Det lilla sjukhuset”</a:t>
          </a:r>
        </a:p>
      </dgm:t>
    </dgm:pt>
    <dgm:pt modelId="{08249652-6842-4E22-89E0-1EB12C672293}" type="parTrans" cxnId="{E2D9D58C-6E93-4F36-88D3-D46630D4A4C3}">
      <dgm:prSet/>
      <dgm:spPr/>
      <dgm:t>
        <a:bodyPr/>
        <a:lstStyle/>
        <a:p>
          <a:endParaRPr lang="sv-SE"/>
        </a:p>
      </dgm:t>
    </dgm:pt>
    <dgm:pt modelId="{07EB20F5-15DA-47F3-89C6-96009B4935F4}" type="sibTrans" cxnId="{E2D9D58C-6E93-4F36-88D3-D46630D4A4C3}">
      <dgm:prSet/>
      <dgm:spPr>
        <a:noFill/>
      </dgm:spPr>
      <dgm:t>
        <a:bodyPr/>
        <a:lstStyle/>
        <a:p>
          <a:endParaRPr lang="sv-SE"/>
        </a:p>
      </dgm:t>
    </dgm:pt>
    <dgm:pt modelId="{4C9050AE-2874-4FE6-9C90-1166099F7F9C}">
      <dgm:prSet phldrT="[Text]" custT="1"/>
      <dgm:spPr>
        <a:solidFill>
          <a:schemeClr val="accent1">
            <a:lumMod val="60000"/>
            <a:lumOff val="40000"/>
          </a:schemeClr>
        </a:solidFill>
      </dgm:spPr>
      <dgm:t>
        <a:bodyPr/>
        <a:lstStyle/>
        <a:p>
          <a:r>
            <a:rPr lang="sv-SE" sz="1200" b="1" dirty="0"/>
            <a:t>BARC-möte</a:t>
          </a:r>
          <a:r>
            <a:rPr lang="sv-SE" sz="1200" dirty="0"/>
            <a:t> </a:t>
          </a:r>
        </a:p>
        <a:p>
          <a:r>
            <a:rPr lang="sv-SE" sz="1200" dirty="0"/>
            <a:t>Diskussionsfall luftvägar-ventilation</a:t>
          </a:r>
        </a:p>
        <a:p>
          <a:r>
            <a:rPr lang="sv-SE" sz="1200" dirty="0"/>
            <a:t>Digital uppkoppling möjlig</a:t>
          </a:r>
        </a:p>
      </dgm:t>
    </dgm:pt>
    <dgm:pt modelId="{6152FA19-409D-4707-B7BE-4EAD5938172B}" type="parTrans" cxnId="{592C7132-07C3-4850-9821-EBD77BE954BE}">
      <dgm:prSet/>
      <dgm:spPr/>
      <dgm:t>
        <a:bodyPr/>
        <a:lstStyle/>
        <a:p>
          <a:endParaRPr lang="sv-SE"/>
        </a:p>
      </dgm:t>
    </dgm:pt>
    <dgm:pt modelId="{C9352CBC-FBAD-4A54-AD89-3721F53DE23F}" type="sibTrans" cxnId="{592C7132-07C3-4850-9821-EBD77BE954BE}">
      <dgm:prSet/>
      <dgm:spPr>
        <a:solidFill>
          <a:schemeClr val="bg1"/>
        </a:solidFill>
      </dgm:spPr>
      <dgm:t>
        <a:bodyPr/>
        <a:lstStyle/>
        <a:p>
          <a:endParaRPr lang="sv-SE"/>
        </a:p>
      </dgm:t>
    </dgm:pt>
    <dgm:pt modelId="{0F63E67D-C4BE-4A7C-B754-E16EDB0DAD37}">
      <dgm:prSet phldrT="[Text]" custT="1"/>
      <dgm:spPr/>
      <dgm:t>
        <a:bodyPr/>
        <a:lstStyle/>
        <a:p>
          <a:r>
            <a:rPr lang="sv-SE" sz="1200" b="1" dirty="0"/>
            <a:t>Fysisk konsultation</a:t>
          </a:r>
          <a:r>
            <a:rPr lang="sv-SE" sz="1200" dirty="0"/>
            <a:t> </a:t>
          </a:r>
        </a:p>
        <a:p>
          <a:r>
            <a:rPr lang="sv-SE" sz="1000" dirty="0"/>
            <a:t>Utredning / åtgärd</a:t>
          </a:r>
        </a:p>
        <a:p>
          <a:r>
            <a:rPr lang="sv-SE" sz="1000" dirty="0"/>
            <a:t>T ex </a:t>
          </a:r>
          <a:r>
            <a:rPr lang="sv-SE" sz="1000" dirty="0" err="1"/>
            <a:t>skopi</a:t>
          </a:r>
          <a:r>
            <a:rPr lang="sv-SE" sz="1000" dirty="0"/>
            <a:t>, inneliggande NAR,</a:t>
          </a:r>
        </a:p>
        <a:p>
          <a:r>
            <a:rPr lang="sv-SE" sz="1000" dirty="0"/>
            <a:t>Lungkirurgi, lungbiopsi</a:t>
          </a:r>
          <a:endParaRPr lang="sv-SE" sz="700" dirty="0"/>
        </a:p>
        <a:p>
          <a:endParaRPr lang="sv-SE" sz="700" dirty="0"/>
        </a:p>
      </dgm:t>
    </dgm:pt>
    <dgm:pt modelId="{97D4D044-CDDC-423D-8979-7D8AC2BFCF48}" type="parTrans" cxnId="{AE6E3A99-CB5A-4696-9937-45389E941B56}">
      <dgm:prSet/>
      <dgm:spPr/>
      <dgm:t>
        <a:bodyPr/>
        <a:lstStyle/>
        <a:p>
          <a:endParaRPr lang="sv-SE"/>
        </a:p>
      </dgm:t>
    </dgm:pt>
    <dgm:pt modelId="{A4586D55-6295-4B9D-B280-FC073AA2B969}" type="sibTrans" cxnId="{AE6E3A99-CB5A-4696-9937-45389E941B56}">
      <dgm:prSet/>
      <dgm:spPr>
        <a:solidFill>
          <a:schemeClr val="bg1"/>
        </a:solidFill>
      </dgm:spPr>
      <dgm:t>
        <a:bodyPr/>
        <a:lstStyle/>
        <a:p>
          <a:endParaRPr lang="sv-SE" dirty="0"/>
        </a:p>
      </dgm:t>
    </dgm:pt>
    <dgm:pt modelId="{76043BC9-0B56-4A5F-9D1C-91CA9F14FDDE}">
      <dgm:prSet custT="1"/>
      <dgm:spPr>
        <a:solidFill>
          <a:schemeClr val="accent1">
            <a:lumMod val="60000"/>
            <a:lumOff val="40000"/>
          </a:schemeClr>
        </a:solidFill>
      </dgm:spPr>
      <dgm:t>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v-SE" sz="1200" b="1" dirty="0" err="1"/>
            <a:t>Lungrond</a:t>
          </a:r>
          <a:endParaRPr lang="sv-SE" sz="1200" b="1" dirty="0"/>
        </a:p>
        <a:p>
          <a:pPr marL="0" marR="0" lvl="0" indent="0" defTabSz="914400" eaLnBrk="1" fontAlgn="auto" latinLnBrk="0" hangingPunct="1">
            <a:lnSpc>
              <a:spcPct val="100000"/>
            </a:lnSpc>
            <a:spcBef>
              <a:spcPts val="0"/>
            </a:spcBef>
            <a:spcAft>
              <a:spcPts val="600"/>
            </a:spcAft>
            <a:buClrTx/>
            <a:buSzTx/>
            <a:buFontTx/>
            <a:buNone/>
            <a:tabLst/>
            <a:defRPr/>
          </a:pPr>
          <a:r>
            <a:rPr lang="sv-SE" sz="1200" b="0" dirty="0"/>
            <a:t>Diskussionsfall barnradiologen</a:t>
          </a:r>
        </a:p>
        <a:p>
          <a:pPr lvl="0" defTabSz="444500">
            <a:lnSpc>
              <a:spcPct val="100000"/>
            </a:lnSpc>
            <a:spcBef>
              <a:spcPct val="0"/>
            </a:spcBef>
            <a:spcAft>
              <a:spcPts val="600"/>
            </a:spcAft>
          </a:pPr>
          <a:r>
            <a:rPr lang="sv-SE" sz="1200" b="0" dirty="0"/>
            <a:t>Digital uppkoppling möjlig</a:t>
          </a:r>
        </a:p>
      </dgm:t>
    </dgm:pt>
    <dgm:pt modelId="{586981EE-FE27-4E33-9578-F7ACF2B61C2E}" type="parTrans" cxnId="{26CBE479-08C4-4FA5-9E96-A550D8E0EEB8}">
      <dgm:prSet/>
      <dgm:spPr/>
      <dgm:t>
        <a:bodyPr/>
        <a:lstStyle/>
        <a:p>
          <a:endParaRPr lang="sv-SE"/>
        </a:p>
      </dgm:t>
    </dgm:pt>
    <dgm:pt modelId="{17AAA6F2-64B1-4426-A19D-F93D38DF8026}" type="sibTrans" cxnId="{26CBE479-08C4-4FA5-9E96-A550D8E0EEB8}">
      <dgm:prSet/>
      <dgm:spPr>
        <a:noFill/>
      </dgm:spPr>
      <dgm:t>
        <a:bodyPr/>
        <a:lstStyle/>
        <a:p>
          <a:endParaRPr lang="sv-SE"/>
        </a:p>
      </dgm:t>
    </dgm:pt>
    <dgm:pt modelId="{932B4597-28A6-4C27-BC07-E57690DF7830}">
      <dgm:prSet custT="1"/>
      <dgm:spPr>
        <a:solidFill>
          <a:schemeClr val="accent1">
            <a:lumMod val="60000"/>
            <a:lumOff val="40000"/>
          </a:schemeClr>
        </a:solidFill>
      </dgm:spPr>
      <dgm:t>
        <a:bodyPr/>
        <a:lstStyle/>
        <a:p>
          <a:r>
            <a:rPr lang="sv-SE" sz="1400" b="1" dirty="0"/>
            <a:t>Lungkonsult</a:t>
          </a:r>
          <a:r>
            <a:rPr lang="sv-SE" sz="1200" b="1" dirty="0"/>
            <a:t> </a:t>
          </a:r>
        </a:p>
        <a:p>
          <a:r>
            <a:rPr lang="sv-SE" sz="1200" dirty="0"/>
            <a:t>Må-</a:t>
          </a:r>
          <a:r>
            <a:rPr lang="sv-SE" sz="1200" dirty="0" err="1"/>
            <a:t>fre</a:t>
          </a:r>
          <a:r>
            <a:rPr lang="sv-SE" sz="1200" dirty="0"/>
            <a:t> 08-16, 08-12379794</a:t>
          </a:r>
        </a:p>
        <a:p>
          <a:r>
            <a:rPr lang="sv-SE" sz="1200" b="1" dirty="0"/>
            <a:t>Remiss </a:t>
          </a:r>
        </a:p>
        <a:p>
          <a:r>
            <a:rPr lang="sv-SE" sz="1200" dirty="0"/>
            <a:t>Lung-allergimott ALB NKS/HS</a:t>
          </a:r>
        </a:p>
      </dgm:t>
    </dgm:pt>
    <dgm:pt modelId="{CA98C37C-666C-47FE-944D-5A53A7E4BD48}" type="parTrans" cxnId="{7E7B8C65-810A-40DF-A6D7-607C62E76264}">
      <dgm:prSet/>
      <dgm:spPr/>
      <dgm:t>
        <a:bodyPr/>
        <a:lstStyle/>
        <a:p>
          <a:endParaRPr lang="sv-SE"/>
        </a:p>
      </dgm:t>
    </dgm:pt>
    <dgm:pt modelId="{309DFD6A-05C0-4DD1-84D8-ECA1C6CAE431}" type="sibTrans" cxnId="{7E7B8C65-810A-40DF-A6D7-607C62E76264}">
      <dgm:prSet/>
      <dgm:spPr>
        <a:solidFill>
          <a:schemeClr val="bg1"/>
        </a:solidFill>
      </dgm:spPr>
      <dgm:t>
        <a:bodyPr/>
        <a:lstStyle/>
        <a:p>
          <a:endParaRPr lang="sv-SE"/>
        </a:p>
      </dgm:t>
    </dgm:pt>
    <dgm:pt modelId="{6DBD12BB-5025-42C3-AFAB-2213480160F2}">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6"/>
          </a:solidFill>
          <a:prstDash val="dash"/>
        </a:ln>
      </dgm:spPr>
      <dgm:t>
        <a:bodyPr/>
        <a:lstStyle/>
        <a:p>
          <a:r>
            <a:rPr lang="sv-SE" sz="1200" dirty="0">
              <a:solidFill>
                <a:schemeClr val="tx1"/>
              </a:solidFill>
            </a:rPr>
            <a:t>NHV Remiss-konferens </a:t>
          </a:r>
        </a:p>
      </dgm:t>
    </dgm:pt>
    <dgm:pt modelId="{3E3323D5-880C-45B9-B57B-D4DA4CBF7A55}" type="parTrans" cxnId="{DF0D5B35-C43D-4319-9CBD-37670EECC4EF}">
      <dgm:prSet/>
      <dgm:spPr/>
      <dgm:t>
        <a:bodyPr/>
        <a:lstStyle/>
        <a:p>
          <a:endParaRPr lang="sv-SE"/>
        </a:p>
      </dgm:t>
    </dgm:pt>
    <dgm:pt modelId="{C1A8F9AD-97F5-450E-B1C4-015BCE343BD4}" type="sibTrans" cxnId="{DF0D5B35-C43D-4319-9CBD-37670EECC4EF}">
      <dgm:prSet/>
      <dgm:spPr/>
      <dgm:t>
        <a:bodyPr/>
        <a:lstStyle/>
        <a:p>
          <a:endParaRPr lang="sv-SE"/>
        </a:p>
      </dgm:t>
    </dgm:pt>
    <dgm:pt modelId="{9930F7C2-A9AF-4659-80D3-5ADBF2594C3E}" type="pres">
      <dgm:prSet presAssocID="{4D42A36F-5833-472C-A61A-093B9405DE76}" presName="Name0" presStyleCnt="0">
        <dgm:presLayoutVars>
          <dgm:dir/>
          <dgm:resizeHandles val="exact"/>
        </dgm:presLayoutVars>
      </dgm:prSet>
      <dgm:spPr/>
    </dgm:pt>
    <dgm:pt modelId="{7EC6F679-CF46-4954-B79F-32AC9CE03729}" type="pres">
      <dgm:prSet presAssocID="{40BAEEF4-FF67-4684-BA10-0AF68ABF790A}" presName="node" presStyleLbl="node1" presStyleIdx="0" presStyleCnt="6" custRadScaleRad="93726" custRadScaleInc="176">
        <dgm:presLayoutVars>
          <dgm:bulletEnabled val="1"/>
        </dgm:presLayoutVars>
      </dgm:prSet>
      <dgm:spPr/>
    </dgm:pt>
    <dgm:pt modelId="{4E181D83-1357-4216-A102-C83AC0FEE824}" type="pres">
      <dgm:prSet presAssocID="{07EB20F5-15DA-47F3-89C6-96009B4935F4}" presName="sibTrans" presStyleLbl="sibTrans2D1" presStyleIdx="0" presStyleCnt="6"/>
      <dgm:spPr/>
    </dgm:pt>
    <dgm:pt modelId="{CBE93F38-5F2A-4D05-A9EA-0D5BD03B394E}" type="pres">
      <dgm:prSet presAssocID="{07EB20F5-15DA-47F3-89C6-96009B4935F4}" presName="connectorText" presStyleLbl="sibTrans2D1" presStyleIdx="0" presStyleCnt="6"/>
      <dgm:spPr/>
    </dgm:pt>
    <dgm:pt modelId="{AC0D227C-C9AB-4D0E-A55C-1BECE4B52BE7}" type="pres">
      <dgm:prSet presAssocID="{4C9050AE-2874-4FE6-9C90-1166099F7F9C}" presName="node" presStyleLbl="node1" presStyleIdx="1" presStyleCnt="6" custScaleX="136964" custScaleY="160689" custRadScaleRad="113906" custRadScaleInc="37491">
        <dgm:presLayoutVars>
          <dgm:bulletEnabled val="1"/>
        </dgm:presLayoutVars>
      </dgm:prSet>
      <dgm:spPr/>
    </dgm:pt>
    <dgm:pt modelId="{E1BEEFC3-EFA5-4D7E-B01F-83D09EDE2C62}" type="pres">
      <dgm:prSet presAssocID="{C9352CBC-FBAD-4A54-AD89-3721F53DE23F}" presName="sibTrans" presStyleLbl="sibTrans2D1" presStyleIdx="1" presStyleCnt="6" custAng="16191677" custFlipVert="0" custFlipHor="1" custScaleX="354145" custScaleY="114147" custLinFactX="400000" custLinFactNeighborX="428015" custLinFactNeighborY="1044"/>
      <dgm:spPr/>
    </dgm:pt>
    <dgm:pt modelId="{17EB46C1-6425-4DA0-8EAC-CB7E3B99BC56}" type="pres">
      <dgm:prSet presAssocID="{C9352CBC-FBAD-4A54-AD89-3721F53DE23F}" presName="connectorText" presStyleLbl="sibTrans2D1" presStyleIdx="1" presStyleCnt="6"/>
      <dgm:spPr/>
    </dgm:pt>
    <dgm:pt modelId="{9DFDA15D-E8FC-43F4-B2CE-CF70D05621A1}" type="pres">
      <dgm:prSet presAssocID="{0F63E67D-C4BE-4A7C-B754-E16EDB0DAD37}" presName="node" presStyleLbl="node1" presStyleIdx="2" presStyleCnt="6" custScaleX="139830" custScaleY="151471" custRadScaleRad="79433" custRadScaleInc="197181">
        <dgm:presLayoutVars>
          <dgm:bulletEnabled val="1"/>
        </dgm:presLayoutVars>
      </dgm:prSet>
      <dgm:spPr/>
    </dgm:pt>
    <dgm:pt modelId="{A9A2848D-C322-4C38-AE26-D374F3D2DD78}" type="pres">
      <dgm:prSet presAssocID="{A4586D55-6295-4B9D-B280-FC073AA2B969}" presName="sibTrans" presStyleLbl="sibTrans2D1" presStyleIdx="2" presStyleCnt="6" custAng="70459" custScaleX="131405" custScaleY="97000" custLinFactX="500000" custLinFactNeighborX="554482" custLinFactNeighborY="-14053"/>
      <dgm:spPr/>
    </dgm:pt>
    <dgm:pt modelId="{3BCDF1C1-77B1-4AEC-B7AC-6413E46C00B7}" type="pres">
      <dgm:prSet presAssocID="{A4586D55-6295-4B9D-B280-FC073AA2B969}" presName="connectorText" presStyleLbl="sibTrans2D1" presStyleIdx="2" presStyleCnt="6"/>
      <dgm:spPr/>
    </dgm:pt>
    <dgm:pt modelId="{9C00FB79-38D1-4FFE-A69C-01B6D8C596C4}" type="pres">
      <dgm:prSet presAssocID="{6DBD12BB-5025-42C3-AFAB-2213480160F2}" presName="node" presStyleLbl="node1" presStyleIdx="3" presStyleCnt="6" custScaleX="77028" custScaleY="144696" custRadScaleRad="37192" custRadScaleInc="-182138">
        <dgm:presLayoutVars>
          <dgm:bulletEnabled val="1"/>
        </dgm:presLayoutVars>
      </dgm:prSet>
      <dgm:spPr>
        <a:prstGeom prst="flowChartConnector">
          <a:avLst/>
        </a:prstGeom>
      </dgm:spPr>
    </dgm:pt>
    <dgm:pt modelId="{AC3F1D52-84BD-4D52-9B72-936940DA679A}" type="pres">
      <dgm:prSet presAssocID="{C1A8F9AD-97F5-450E-B1C4-015BCE343BD4}" presName="sibTrans" presStyleLbl="sibTrans2D1" presStyleIdx="3" presStyleCnt="6" custAng="76934" custFlipVert="1" custScaleX="428490" custScaleY="132951" custLinFactY="-101459" custLinFactNeighborX="-5263" custLinFactNeighborY="-200000"/>
      <dgm:spPr/>
    </dgm:pt>
    <dgm:pt modelId="{B5E99C6C-6972-4FFA-9843-5BDD1F7503EB}" type="pres">
      <dgm:prSet presAssocID="{C1A8F9AD-97F5-450E-B1C4-015BCE343BD4}" presName="connectorText" presStyleLbl="sibTrans2D1" presStyleIdx="3" presStyleCnt="6"/>
      <dgm:spPr/>
    </dgm:pt>
    <dgm:pt modelId="{DC8E61A6-7BF7-40EB-9653-45169C9D81CA}" type="pres">
      <dgm:prSet presAssocID="{932B4597-28A6-4C27-BC07-E57690DF7830}" presName="node" presStyleLbl="node1" presStyleIdx="4" presStyleCnt="6" custScaleX="142959" custScaleY="160392" custRadScaleRad="38264" custRadScaleInc="400758">
        <dgm:presLayoutVars>
          <dgm:bulletEnabled val="1"/>
        </dgm:presLayoutVars>
      </dgm:prSet>
      <dgm:spPr/>
    </dgm:pt>
    <dgm:pt modelId="{67719CE1-5387-43DE-8FC8-563AF2F18364}" type="pres">
      <dgm:prSet presAssocID="{309DFD6A-05C0-4DD1-84D8-ECA1C6CAE431}" presName="sibTrans" presStyleLbl="sibTrans2D1" presStyleIdx="4" presStyleCnt="6" custFlipVert="0" custFlipHor="1" custScaleX="54441" custScaleY="77655" custLinFactX="-300000" custLinFactY="313178" custLinFactNeighborX="-314675" custLinFactNeighborY="400000"/>
      <dgm:spPr/>
    </dgm:pt>
    <dgm:pt modelId="{5004A9B5-4EB8-47BE-A101-95A98DECB42E}" type="pres">
      <dgm:prSet presAssocID="{309DFD6A-05C0-4DD1-84D8-ECA1C6CAE431}" presName="connectorText" presStyleLbl="sibTrans2D1" presStyleIdx="4" presStyleCnt="6"/>
      <dgm:spPr/>
    </dgm:pt>
    <dgm:pt modelId="{2879C814-80FD-4711-9938-4CA541E780FB}" type="pres">
      <dgm:prSet presAssocID="{76043BC9-0B56-4A5F-9D1C-91CA9F14FDDE}" presName="node" presStyleLbl="node1" presStyleIdx="5" presStyleCnt="6" custScaleX="143354" custScaleY="169054" custRadScaleRad="115921" custRadScaleInc="-36732">
        <dgm:presLayoutVars>
          <dgm:bulletEnabled val="1"/>
        </dgm:presLayoutVars>
      </dgm:prSet>
      <dgm:spPr/>
    </dgm:pt>
    <dgm:pt modelId="{8052C3B6-CABD-493A-8C46-381C2145F0EA}" type="pres">
      <dgm:prSet presAssocID="{17AAA6F2-64B1-4426-A19D-F93D38DF8026}" presName="sibTrans" presStyleLbl="sibTrans2D1" presStyleIdx="5" presStyleCnt="6"/>
      <dgm:spPr/>
    </dgm:pt>
    <dgm:pt modelId="{B3D37C07-0D0C-40D9-A995-3228B6199C97}" type="pres">
      <dgm:prSet presAssocID="{17AAA6F2-64B1-4426-A19D-F93D38DF8026}" presName="connectorText" presStyleLbl="sibTrans2D1" presStyleIdx="5" presStyleCnt="6"/>
      <dgm:spPr/>
    </dgm:pt>
  </dgm:ptLst>
  <dgm:cxnLst>
    <dgm:cxn modelId="{236F5901-891E-4C6E-A10F-59245A8839EB}" type="presOf" srcId="{C1A8F9AD-97F5-450E-B1C4-015BCE343BD4}" destId="{B5E99C6C-6972-4FFA-9843-5BDD1F7503EB}" srcOrd="1" destOrd="0" presId="urn:microsoft.com/office/officeart/2005/8/layout/cycle7"/>
    <dgm:cxn modelId="{67C86302-8778-47AC-99A8-95687A187F73}" type="presOf" srcId="{17AAA6F2-64B1-4426-A19D-F93D38DF8026}" destId="{B3D37C07-0D0C-40D9-A995-3228B6199C97}" srcOrd="1" destOrd="0" presId="urn:microsoft.com/office/officeart/2005/8/layout/cycle7"/>
    <dgm:cxn modelId="{66D32A03-736C-4B3D-9043-F6FEEA390EF2}" type="presOf" srcId="{0F63E67D-C4BE-4A7C-B754-E16EDB0DAD37}" destId="{9DFDA15D-E8FC-43F4-B2CE-CF70D05621A1}" srcOrd="0" destOrd="0" presId="urn:microsoft.com/office/officeart/2005/8/layout/cycle7"/>
    <dgm:cxn modelId="{D79E180C-3770-4E2A-B809-FFF8ACD70376}" type="presOf" srcId="{6DBD12BB-5025-42C3-AFAB-2213480160F2}" destId="{9C00FB79-38D1-4FFE-A69C-01B6D8C596C4}" srcOrd="0" destOrd="0" presId="urn:microsoft.com/office/officeart/2005/8/layout/cycle7"/>
    <dgm:cxn modelId="{266B4218-AC3C-4C99-99C2-2A5D7FB51344}" type="presOf" srcId="{C9352CBC-FBAD-4A54-AD89-3721F53DE23F}" destId="{E1BEEFC3-EFA5-4D7E-B01F-83D09EDE2C62}" srcOrd="0" destOrd="0" presId="urn:microsoft.com/office/officeart/2005/8/layout/cycle7"/>
    <dgm:cxn modelId="{38BD8926-BDF5-49CC-AE56-2F8AC28CB16E}" type="presOf" srcId="{932B4597-28A6-4C27-BC07-E57690DF7830}" destId="{DC8E61A6-7BF7-40EB-9653-45169C9D81CA}" srcOrd="0" destOrd="0" presId="urn:microsoft.com/office/officeart/2005/8/layout/cycle7"/>
    <dgm:cxn modelId="{592C7132-07C3-4850-9821-EBD77BE954BE}" srcId="{4D42A36F-5833-472C-A61A-093B9405DE76}" destId="{4C9050AE-2874-4FE6-9C90-1166099F7F9C}" srcOrd="1" destOrd="0" parTransId="{6152FA19-409D-4707-B7BE-4EAD5938172B}" sibTransId="{C9352CBC-FBAD-4A54-AD89-3721F53DE23F}"/>
    <dgm:cxn modelId="{8D79BF34-5327-46CF-931B-49CABCE34B0D}" type="presOf" srcId="{C1A8F9AD-97F5-450E-B1C4-015BCE343BD4}" destId="{AC3F1D52-84BD-4D52-9B72-936940DA679A}" srcOrd="0" destOrd="0" presId="urn:microsoft.com/office/officeart/2005/8/layout/cycle7"/>
    <dgm:cxn modelId="{DF0D5B35-C43D-4319-9CBD-37670EECC4EF}" srcId="{4D42A36F-5833-472C-A61A-093B9405DE76}" destId="{6DBD12BB-5025-42C3-AFAB-2213480160F2}" srcOrd="3" destOrd="0" parTransId="{3E3323D5-880C-45B9-B57B-D4DA4CBF7A55}" sibTransId="{C1A8F9AD-97F5-450E-B1C4-015BCE343BD4}"/>
    <dgm:cxn modelId="{14C30639-F1AE-4E44-B47F-854BFDD1F7F0}" type="presOf" srcId="{309DFD6A-05C0-4DD1-84D8-ECA1C6CAE431}" destId="{67719CE1-5387-43DE-8FC8-563AF2F18364}" srcOrd="0" destOrd="0" presId="urn:microsoft.com/office/officeart/2005/8/layout/cycle7"/>
    <dgm:cxn modelId="{E50C6762-BA2F-4C57-931C-7EC667AC9A18}" type="presOf" srcId="{4C9050AE-2874-4FE6-9C90-1166099F7F9C}" destId="{AC0D227C-C9AB-4D0E-A55C-1BECE4B52BE7}" srcOrd="0" destOrd="0" presId="urn:microsoft.com/office/officeart/2005/8/layout/cycle7"/>
    <dgm:cxn modelId="{2B69B063-98B0-4532-B6B6-9A74BBBEBA4C}" type="presOf" srcId="{4D42A36F-5833-472C-A61A-093B9405DE76}" destId="{9930F7C2-A9AF-4659-80D3-5ADBF2594C3E}" srcOrd="0" destOrd="0" presId="urn:microsoft.com/office/officeart/2005/8/layout/cycle7"/>
    <dgm:cxn modelId="{7E7B8C65-810A-40DF-A6D7-607C62E76264}" srcId="{4D42A36F-5833-472C-A61A-093B9405DE76}" destId="{932B4597-28A6-4C27-BC07-E57690DF7830}" srcOrd="4" destOrd="0" parTransId="{CA98C37C-666C-47FE-944D-5A53A7E4BD48}" sibTransId="{309DFD6A-05C0-4DD1-84D8-ECA1C6CAE431}"/>
    <dgm:cxn modelId="{A029176B-B717-4799-8BA9-355718B1CF97}" type="presOf" srcId="{40BAEEF4-FF67-4684-BA10-0AF68ABF790A}" destId="{7EC6F679-CF46-4954-B79F-32AC9CE03729}" srcOrd="0" destOrd="0" presId="urn:microsoft.com/office/officeart/2005/8/layout/cycle7"/>
    <dgm:cxn modelId="{66D84872-8948-40B0-B09B-781A01A82CF5}" type="presOf" srcId="{C9352CBC-FBAD-4A54-AD89-3721F53DE23F}" destId="{17EB46C1-6425-4DA0-8EAC-CB7E3B99BC56}" srcOrd="1" destOrd="0" presId="urn:microsoft.com/office/officeart/2005/8/layout/cycle7"/>
    <dgm:cxn modelId="{26CBE479-08C4-4FA5-9E96-A550D8E0EEB8}" srcId="{4D42A36F-5833-472C-A61A-093B9405DE76}" destId="{76043BC9-0B56-4A5F-9D1C-91CA9F14FDDE}" srcOrd="5" destOrd="0" parTransId="{586981EE-FE27-4E33-9578-F7ACF2B61C2E}" sibTransId="{17AAA6F2-64B1-4426-A19D-F93D38DF8026}"/>
    <dgm:cxn modelId="{E2D9D58C-6E93-4F36-88D3-D46630D4A4C3}" srcId="{4D42A36F-5833-472C-A61A-093B9405DE76}" destId="{40BAEEF4-FF67-4684-BA10-0AF68ABF790A}" srcOrd="0" destOrd="0" parTransId="{08249652-6842-4E22-89E0-1EB12C672293}" sibTransId="{07EB20F5-15DA-47F3-89C6-96009B4935F4}"/>
    <dgm:cxn modelId="{AE6E3A99-CB5A-4696-9937-45389E941B56}" srcId="{4D42A36F-5833-472C-A61A-093B9405DE76}" destId="{0F63E67D-C4BE-4A7C-B754-E16EDB0DAD37}" srcOrd="2" destOrd="0" parTransId="{97D4D044-CDDC-423D-8979-7D8AC2BFCF48}" sibTransId="{A4586D55-6295-4B9D-B280-FC073AA2B969}"/>
    <dgm:cxn modelId="{A3C5DE9B-8AC0-4599-8D18-797303BBB40E}" type="presOf" srcId="{A4586D55-6295-4B9D-B280-FC073AA2B969}" destId="{3BCDF1C1-77B1-4AEC-B7AC-6413E46C00B7}" srcOrd="1" destOrd="0" presId="urn:microsoft.com/office/officeart/2005/8/layout/cycle7"/>
    <dgm:cxn modelId="{510B03A5-B865-4AF2-862D-E721F2ADA8DD}" type="presOf" srcId="{A4586D55-6295-4B9D-B280-FC073AA2B969}" destId="{A9A2848D-C322-4C38-AE26-D374F3D2DD78}" srcOrd="0" destOrd="0" presId="urn:microsoft.com/office/officeart/2005/8/layout/cycle7"/>
    <dgm:cxn modelId="{EDD607AD-A67C-4D50-A6B8-6E3034921FC4}" type="presOf" srcId="{76043BC9-0B56-4A5F-9D1C-91CA9F14FDDE}" destId="{2879C814-80FD-4711-9938-4CA541E780FB}" srcOrd="0" destOrd="0" presId="urn:microsoft.com/office/officeart/2005/8/layout/cycle7"/>
    <dgm:cxn modelId="{678812BA-DFE4-446E-8D96-92D486239DE3}" type="presOf" srcId="{17AAA6F2-64B1-4426-A19D-F93D38DF8026}" destId="{8052C3B6-CABD-493A-8C46-381C2145F0EA}" srcOrd="0" destOrd="0" presId="urn:microsoft.com/office/officeart/2005/8/layout/cycle7"/>
    <dgm:cxn modelId="{DD2B04DB-3BB8-4B91-8ACD-42C53F602FC8}" type="presOf" srcId="{07EB20F5-15DA-47F3-89C6-96009B4935F4}" destId="{4E181D83-1357-4216-A102-C83AC0FEE824}" srcOrd="0" destOrd="0" presId="urn:microsoft.com/office/officeart/2005/8/layout/cycle7"/>
    <dgm:cxn modelId="{9782F7DE-5357-401C-ACD1-6FECBCFE6BA1}" type="presOf" srcId="{07EB20F5-15DA-47F3-89C6-96009B4935F4}" destId="{CBE93F38-5F2A-4D05-A9EA-0D5BD03B394E}" srcOrd="1" destOrd="0" presId="urn:microsoft.com/office/officeart/2005/8/layout/cycle7"/>
    <dgm:cxn modelId="{C916C2F1-0F60-4CF3-9327-22F752A83C88}" type="presOf" srcId="{309DFD6A-05C0-4DD1-84D8-ECA1C6CAE431}" destId="{5004A9B5-4EB8-47BE-A101-95A98DECB42E}" srcOrd="1" destOrd="0" presId="urn:microsoft.com/office/officeart/2005/8/layout/cycle7"/>
    <dgm:cxn modelId="{E6533E83-8C1C-49DF-A46B-B40A81DF6E2C}" type="presParOf" srcId="{9930F7C2-A9AF-4659-80D3-5ADBF2594C3E}" destId="{7EC6F679-CF46-4954-B79F-32AC9CE03729}" srcOrd="0" destOrd="0" presId="urn:microsoft.com/office/officeart/2005/8/layout/cycle7"/>
    <dgm:cxn modelId="{81B4E1F3-B374-475B-8707-12D53F50D3B1}" type="presParOf" srcId="{9930F7C2-A9AF-4659-80D3-5ADBF2594C3E}" destId="{4E181D83-1357-4216-A102-C83AC0FEE824}" srcOrd="1" destOrd="0" presId="urn:microsoft.com/office/officeart/2005/8/layout/cycle7"/>
    <dgm:cxn modelId="{8E90857F-62B2-423F-B32F-AFB1092929D5}" type="presParOf" srcId="{4E181D83-1357-4216-A102-C83AC0FEE824}" destId="{CBE93F38-5F2A-4D05-A9EA-0D5BD03B394E}" srcOrd="0" destOrd="0" presId="urn:microsoft.com/office/officeart/2005/8/layout/cycle7"/>
    <dgm:cxn modelId="{0AEAC856-E89B-4029-A97D-A103FEC564F7}" type="presParOf" srcId="{9930F7C2-A9AF-4659-80D3-5ADBF2594C3E}" destId="{AC0D227C-C9AB-4D0E-A55C-1BECE4B52BE7}" srcOrd="2" destOrd="0" presId="urn:microsoft.com/office/officeart/2005/8/layout/cycle7"/>
    <dgm:cxn modelId="{BE33BDE3-3D2C-441D-BD27-BF50B654FD54}" type="presParOf" srcId="{9930F7C2-A9AF-4659-80D3-5ADBF2594C3E}" destId="{E1BEEFC3-EFA5-4D7E-B01F-83D09EDE2C62}" srcOrd="3" destOrd="0" presId="urn:microsoft.com/office/officeart/2005/8/layout/cycle7"/>
    <dgm:cxn modelId="{509B846E-1A3B-45D9-83F0-C3F8846C29BE}" type="presParOf" srcId="{E1BEEFC3-EFA5-4D7E-B01F-83D09EDE2C62}" destId="{17EB46C1-6425-4DA0-8EAC-CB7E3B99BC56}" srcOrd="0" destOrd="0" presId="urn:microsoft.com/office/officeart/2005/8/layout/cycle7"/>
    <dgm:cxn modelId="{599D4493-7737-48FB-BFB8-10CA045ED748}" type="presParOf" srcId="{9930F7C2-A9AF-4659-80D3-5ADBF2594C3E}" destId="{9DFDA15D-E8FC-43F4-B2CE-CF70D05621A1}" srcOrd="4" destOrd="0" presId="urn:microsoft.com/office/officeart/2005/8/layout/cycle7"/>
    <dgm:cxn modelId="{34AE2DA8-5986-4390-B647-3312D39DF816}" type="presParOf" srcId="{9930F7C2-A9AF-4659-80D3-5ADBF2594C3E}" destId="{A9A2848D-C322-4C38-AE26-D374F3D2DD78}" srcOrd="5" destOrd="0" presId="urn:microsoft.com/office/officeart/2005/8/layout/cycle7"/>
    <dgm:cxn modelId="{9A761891-61FF-4917-B57E-310D165EB5EB}" type="presParOf" srcId="{A9A2848D-C322-4C38-AE26-D374F3D2DD78}" destId="{3BCDF1C1-77B1-4AEC-B7AC-6413E46C00B7}" srcOrd="0" destOrd="0" presId="urn:microsoft.com/office/officeart/2005/8/layout/cycle7"/>
    <dgm:cxn modelId="{F0EC5175-82C7-4BE8-BC43-9B0900D73193}" type="presParOf" srcId="{9930F7C2-A9AF-4659-80D3-5ADBF2594C3E}" destId="{9C00FB79-38D1-4FFE-A69C-01B6D8C596C4}" srcOrd="6" destOrd="0" presId="urn:microsoft.com/office/officeart/2005/8/layout/cycle7"/>
    <dgm:cxn modelId="{07147E8F-D2E6-4920-872E-B3DB4600526C}" type="presParOf" srcId="{9930F7C2-A9AF-4659-80D3-5ADBF2594C3E}" destId="{AC3F1D52-84BD-4D52-9B72-936940DA679A}" srcOrd="7" destOrd="0" presId="urn:microsoft.com/office/officeart/2005/8/layout/cycle7"/>
    <dgm:cxn modelId="{956F8FD0-E9FD-4508-A8FE-092CAC2BB09C}" type="presParOf" srcId="{AC3F1D52-84BD-4D52-9B72-936940DA679A}" destId="{B5E99C6C-6972-4FFA-9843-5BDD1F7503EB}" srcOrd="0" destOrd="0" presId="urn:microsoft.com/office/officeart/2005/8/layout/cycle7"/>
    <dgm:cxn modelId="{463B0414-3176-4156-A670-82E2562B7EB4}" type="presParOf" srcId="{9930F7C2-A9AF-4659-80D3-5ADBF2594C3E}" destId="{DC8E61A6-7BF7-40EB-9653-45169C9D81CA}" srcOrd="8" destOrd="0" presId="urn:microsoft.com/office/officeart/2005/8/layout/cycle7"/>
    <dgm:cxn modelId="{3E3FCCF8-31BA-4DB0-9573-B86FA76F5F38}" type="presParOf" srcId="{9930F7C2-A9AF-4659-80D3-5ADBF2594C3E}" destId="{67719CE1-5387-43DE-8FC8-563AF2F18364}" srcOrd="9" destOrd="0" presId="urn:microsoft.com/office/officeart/2005/8/layout/cycle7"/>
    <dgm:cxn modelId="{644476BA-1096-4FB1-B7BC-6C07985DB870}" type="presParOf" srcId="{67719CE1-5387-43DE-8FC8-563AF2F18364}" destId="{5004A9B5-4EB8-47BE-A101-95A98DECB42E}" srcOrd="0" destOrd="0" presId="urn:microsoft.com/office/officeart/2005/8/layout/cycle7"/>
    <dgm:cxn modelId="{2DB91C03-BE41-47E0-95F1-8E15DAA762AF}" type="presParOf" srcId="{9930F7C2-A9AF-4659-80D3-5ADBF2594C3E}" destId="{2879C814-80FD-4711-9938-4CA541E780FB}" srcOrd="10" destOrd="0" presId="urn:microsoft.com/office/officeart/2005/8/layout/cycle7"/>
    <dgm:cxn modelId="{FE5E6AF2-D7F0-4EA8-805B-0DFA334D43DD}" type="presParOf" srcId="{9930F7C2-A9AF-4659-80D3-5ADBF2594C3E}" destId="{8052C3B6-CABD-493A-8C46-381C2145F0EA}" srcOrd="11" destOrd="0" presId="urn:microsoft.com/office/officeart/2005/8/layout/cycle7"/>
    <dgm:cxn modelId="{6BB13470-E381-4590-BB5B-320AF053F408}" type="presParOf" srcId="{8052C3B6-CABD-493A-8C46-381C2145F0EA}" destId="{B3D37C07-0D0C-40D9-A995-3228B6199C9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8D83-0CBA-45BA-B60D-1FF5F5E00F8F}">
      <dsp:nvSpPr>
        <dsp:cNvPr id="0" name=""/>
        <dsp:cNvSpPr/>
      </dsp:nvSpPr>
      <dsp:spPr>
        <a:xfrm>
          <a:off x="0" y="260793"/>
          <a:ext cx="8064500" cy="614250"/>
        </a:xfrm>
        <a:prstGeom prst="roundRect">
          <a:avLst/>
        </a:prstGeom>
        <a:solidFill>
          <a:schemeClr val="accent4"/>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1. PCD</a:t>
          </a:r>
        </a:p>
      </dsp:txBody>
      <dsp:txXfrm>
        <a:off x="29985" y="290778"/>
        <a:ext cx="8004530" cy="554280"/>
      </dsp:txXfrm>
    </dsp:sp>
    <dsp:sp modelId="{165F24C7-F6BA-4D32-B4A0-21E15FBD284B}">
      <dsp:nvSpPr>
        <dsp:cNvPr id="0" name=""/>
        <dsp:cNvSpPr/>
      </dsp:nvSpPr>
      <dsp:spPr>
        <a:xfrm>
          <a:off x="0" y="947043"/>
          <a:ext cx="8064500" cy="614250"/>
        </a:xfrm>
        <a:prstGeom prst="roundRect">
          <a:avLst/>
        </a:prstGeom>
        <a:solidFill>
          <a:schemeClr val="accent4"/>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2. </a:t>
          </a:r>
          <a:r>
            <a:rPr lang="en-US" sz="2500" kern="1200" dirty="0" err="1"/>
            <a:t>Bronkiektasier</a:t>
          </a:r>
          <a:endParaRPr lang="en-US" sz="2500" kern="1200" dirty="0"/>
        </a:p>
      </dsp:txBody>
      <dsp:txXfrm>
        <a:off x="29985" y="977028"/>
        <a:ext cx="8004530" cy="554280"/>
      </dsp:txXfrm>
    </dsp:sp>
    <dsp:sp modelId="{CE86F768-FBDA-4713-A635-21ABD4518634}">
      <dsp:nvSpPr>
        <dsp:cNvPr id="0" name=""/>
        <dsp:cNvSpPr/>
      </dsp:nvSpPr>
      <dsp:spPr>
        <a:xfrm>
          <a:off x="0" y="1633293"/>
          <a:ext cx="8064500" cy="614250"/>
        </a:xfrm>
        <a:prstGeom prst="roundRect">
          <a:avLst/>
        </a:prstGeom>
        <a:solidFill>
          <a:schemeClr val="accent4"/>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3. </a:t>
          </a:r>
          <a:r>
            <a:rPr lang="en-US" sz="2500" kern="1200" dirty="0" err="1"/>
            <a:t>Svår</a:t>
          </a:r>
          <a:r>
            <a:rPr lang="en-US" sz="2500" kern="1200" dirty="0"/>
            <a:t> </a:t>
          </a:r>
          <a:r>
            <a:rPr lang="en-US" sz="2500" kern="1200" dirty="0" err="1"/>
            <a:t>kronisk</a:t>
          </a:r>
          <a:r>
            <a:rPr lang="en-US" sz="2500" kern="1200" dirty="0"/>
            <a:t> </a:t>
          </a:r>
          <a:r>
            <a:rPr lang="en-US" sz="2500" kern="1200" dirty="0" err="1"/>
            <a:t>obstruktivitet</a:t>
          </a:r>
          <a:endParaRPr lang="en-US" sz="2500" kern="1200" dirty="0"/>
        </a:p>
      </dsp:txBody>
      <dsp:txXfrm>
        <a:off x="29985" y="1663278"/>
        <a:ext cx="8004530" cy="554280"/>
      </dsp:txXfrm>
    </dsp:sp>
    <dsp:sp modelId="{E8D219A3-DB17-451A-9FE2-CC8985C0BF48}">
      <dsp:nvSpPr>
        <dsp:cNvPr id="0" name=""/>
        <dsp:cNvSpPr/>
      </dsp:nvSpPr>
      <dsp:spPr>
        <a:xfrm>
          <a:off x="0" y="2319543"/>
          <a:ext cx="8064500" cy="614250"/>
        </a:xfrm>
        <a:prstGeom prst="roundRect">
          <a:avLst/>
        </a:prstGeom>
        <a:solidFill>
          <a:schemeClr val="accent4"/>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4. ILD </a:t>
          </a:r>
          <a:r>
            <a:rPr lang="en-US" sz="1800" kern="1200" dirty="0"/>
            <a:t>(</a:t>
          </a:r>
          <a:r>
            <a:rPr lang="en-US" sz="1800" kern="1200" dirty="0" err="1"/>
            <a:t>endast</a:t>
          </a:r>
          <a:r>
            <a:rPr lang="en-US" sz="1800" kern="1200" dirty="0"/>
            <a:t> ALB + DSBUS, </a:t>
          </a:r>
          <a:r>
            <a:rPr lang="en-US" sz="1800" kern="1200" dirty="0" err="1"/>
            <a:t>Gbg</a:t>
          </a:r>
          <a:r>
            <a:rPr lang="en-US" sz="1800" kern="1200" dirty="0"/>
            <a:t>)</a:t>
          </a:r>
        </a:p>
      </dsp:txBody>
      <dsp:txXfrm>
        <a:off x="29985" y="2349528"/>
        <a:ext cx="8004530" cy="554280"/>
      </dsp:txXfrm>
    </dsp:sp>
    <dsp:sp modelId="{7FCD745B-159F-4C75-B04F-594EC031BEF4}">
      <dsp:nvSpPr>
        <dsp:cNvPr id="0" name=""/>
        <dsp:cNvSpPr/>
      </dsp:nvSpPr>
      <dsp:spPr>
        <a:xfrm>
          <a:off x="0" y="3005793"/>
          <a:ext cx="8064500" cy="614250"/>
        </a:xfrm>
        <a:prstGeom prst="roundRect">
          <a:avLst/>
        </a:prstGeom>
        <a:solidFill>
          <a:schemeClr val="accent4"/>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v-SE" sz="2200" kern="1200" dirty="0"/>
            <a:t>5. Medfödda lungmissbildningar </a:t>
          </a:r>
          <a:r>
            <a:rPr lang="en-US" sz="1800" kern="1200" dirty="0"/>
            <a:t>(</a:t>
          </a:r>
          <a:r>
            <a:rPr lang="en-US" sz="1800" kern="1200" dirty="0" err="1"/>
            <a:t>endast</a:t>
          </a:r>
          <a:r>
            <a:rPr lang="en-US" sz="1800" kern="1200" dirty="0"/>
            <a:t> ALB + DSBUS, </a:t>
          </a:r>
          <a:r>
            <a:rPr lang="en-US" sz="1800" kern="1200" dirty="0" err="1"/>
            <a:t>Gbg</a:t>
          </a:r>
          <a:r>
            <a:rPr lang="en-US" sz="1800" kern="1200" dirty="0"/>
            <a:t>)</a:t>
          </a:r>
          <a:r>
            <a:rPr lang="sv-SE" sz="1800" kern="1200" dirty="0"/>
            <a:t> </a:t>
          </a:r>
        </a:p>
      </dsp:txBody>
      <dsp:txXfrm>
        <a:off x="29985" y="3035778"/>
        <a:ext cx="8004530" cy="554280"/>
      </dsp:txXfrm>
    </dsp:sp>
    <dsp:sp modelId="{2BF37EC5-262C-4DDF-8BCD-0AEEEC215C78}">
      <dsp:nvSpPr>
        <dsp:cNvPr id="0" name=""/>
        <dsp:cNvSpPr/>
      </dsp:nvSpPr>
      <dsp:spPr>
        <a:xfrm>
          <a:off x="0" y="3692044"/>
          <a:ext cx="8064500" cy="614250"/>
        </a:xfrm>
        <a:prstGeom prst="roundRect">
          <a:avLst/>
        </a:prstGeom>
        <a:solidFill>
          <a:schemeClr val="accent4"/>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v-SE" sz="2500" kern="1200" dirty="0"/>
            <a:t>6. CCHS + andra kroniska andningsregleringsstörningar</a:t>
          </a:r>
        </a:p>
      </dsp:txBody>
      <dsp:txXfrm>
        <a:off x="29985" y="3722029"/>
        <a:ext cx="8004530" cy="55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C5E66-C2D3-4DBD-BAAA-7217EBD979BE}">
      <dsp:nvSpPr>
        <dsp:cNvPr id="0" name=""/>
        <dsp:cNvSpPr/>
      </dsp:nvSpPr>
      <dsp:spPr>
        <a:xfrm>
          <a:off x="1512093" y="443542"/>
          <a:ext cx="2520156" cy="1512093"/>
        </a:xfrm>
        <a:prstGeom prst="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err="1"/>
            <a:t>Lungrond</a:t>
          </a:r>
          <a:r>
            <a:rPr lang="sv-SE" sz="1100" b="1" kern="1200" dirty="0"/>
            <a:t> </a:t>
          </a:r>
        </a:p>
        <a:p>
          <a:pPr marL="0" lvl="0" indent="0" algn="ctr" defTabSz="533400">
            <a:lnSpc>
              <a:spcPct val="90000"/>
            </a:lnSpc>
            <a:spcBef>
              <a:spcPct val="0"/>
            </a:spcBef>
            <a:spcAft>
              <a:spcPct val="35000"/>
            </a:spcAft>
            <a:buNone/>
          </a:pPr>
          <a:r>
            <a:rPr lang="sv-SE" sz="1100" kern="1200" dirty="0"/>
            <a:t>Barnradiologen x 1/v </a:t>
          </a:r>
        </a:p>
        <a:p>
          <a:pPr marL="0" lvl="0" indent="0" algn="ctr" defTabSz="533400">
            <a:lnSpc>
              <a:spcPct val="90000"/>
            </a:lnSpc>
            <a:spcBef>
              <a:spcPct val="0"/>
            </a:spcBef>
            <a:spcAft>
              <a:spcPct val="35000"/>
            </a:spcAft>
            <a:buNone/>
          </a:pPr>
          <a:r>
            <a:rPr lang="sv-SE" sz="1100" kern="1200" dirty="0"/>
            <a:t>Diskussionsfall med </a:t>
          </a:r>
          <a:r>
            <a:rPr lang="sv-SE" sz="1100" kern="1200" dirty="0" err="1"/>
            <a:t>bla</a:t>
          </a:r>
          <a:r>
            <a:rPr lang="sv-SE" sz="1100" kern="1200" dirty="0"/>
            <a:t> barn-/thoraxkirurgen </a:t>
          </a:r>
        </a:p>
        <a:p>
          <a:pPr marL="0" lvl="0" indent="0" algn="ctr" defTabSz="533400">
            <a:lnSpc>
              <a:spcPct val="90000"/>
            </a:lnSpc>
            <a:spcBef>
              <a:spcPct val="0"/>
            </a:spcBef>
            <a:spcAft>
              <a:spcPct val="35000"/>
            </a:spcAft>
            <a:buNone/>
          </a:pPr>
          <a:r>
            <a:rPr lang="sv-SE" sz="1100" kern="1200" dirty="0"/>
            <a:t>Remissfall fr andra barnkliniker och regioner</a:t>
          </a:r>
        </a:p>
      </dsp:txBody>
      <dsp:txXfrm>
        <a:off x="1512093" y="443542"/>
        <a:ext cx="2520156" cy="1512093"/>
      </dsp:txXfrm>
    </dsp:sp>
    <dsp:sp modelId="{6598064A-C0F2-4A04-9CCC-538692479261}">
      <dsp:nvSpPr>
        <dsp:cNvPr id="0" name=""/>
        <dsp:cNvSpPr/>
      </dsp:nvSpPr>
      <dsp:spPr>
        <a:xfrm>
          <a:off x="4273428" y="487090"/>
          <a:ext cx="2520156" cy="1512093"/>
        </a:xfrm>
        <a:prstGeom prst="rect">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BARC-möte</a:t>
          </a:r>
          <a:r>
            <a:rPr lang="sv-SE" sz="1100" b="1" kern="1200" dirty="0"/>
            <a:t> </a:t>
          </a:r>
        </a:p>
        <a:p>
          <a:pPr marL="0" lvl="0" indent="0" algn="ctr" defTabSz="533400">
            <a:lnSpc>
              <a:spcPct val="90000"/>
            </a:lnSpc>
            <a:spcBef>
              <a:spcPct val="0"/>
            </a:spcBef>
            <a:spcAft>
              <a:spcPct val="35000"/>
            </a:spcAft>
            <a:buNone/>
          </a:pPr>
          <a:r>
            <a:rPr lang="sv-SE" sz="1100" b="0" kern="1200" dirty="0"/>
            <a:t>Diskussionsfall - övre luftvägar och ventilation. </a:t>
          </a:r>
        </a:p>
        <a:p>
          <a:pPr marL="0" lvl="0" indent="0" algn="ctr" defTabSz="533400">
            <a:lnSpc>
              <a:spcPct val="90000"/>
            </a:lnSpc>
            <a:spcBef>
              <a:spcPct val="0"/>
            </a:spcBef>
            <a:spcAft>
              <a:spcPct val="35000"/>
            </a:spcAft>
            <a:buNone/>
          </a:pPr>
          <a:r>
            <a:rPr lang="sv-SE" sz="1100" b="0" kern="1200" dirty="0"/>
            <a:t>Läkare, fysioterapeuter </a:t>
          </a:r>
          <a:r>
            <a:rPr lang="sv-SE" sz="1100" b="0" kern="1200" dirty="0" err="1"/>
            <a:t>mfl</a:t>
          </a:r>
          <a:r>
            <a:rPr lang="sv-SE" sz="1100" b="0" kern="1200" dirty="0"/>
            <a:t> fr </a:t>
          </a:r>
          <a:r>
            <a:rPr lang="sv-SE" sz="1100" b="0" kern="1200" dirty="0" err="1"/>
            <a:t>barnlung</a:t>
          </a:r>
          <a:r>
            <a:rPr lang="sv-SE" sz="1100" b="0" kern="1200" dirty="0"/>
            <a:t>, respirationsmott, </a:t>
          </a:r>
          <a:r>
            <a:rPr lang="sv-SE" sz="1100" b="0" kern="1200" dirty="0" err="1"/>
            <a:t>andningsenh</a:t>
          </a:r>
          <a:r>
            <a:rPr lang="sv-SE" sz="1100" b="0" kern="1200" dirty="0"/>
            <a:t>, luftvägsteamet (ÖNH), barnanestesin </a:t>
          </a:r>
          <a:r>
            <a:rPr lang="sv-SE" sz="1100" b="0" kern="1200" dirty="0" err="1"/>
            <a:t>mfl</a:t>
          </a:r>
          <a:endParaRPr lang="sv-SE" sz="1100" b="0" kern="1200" dirty="0"/>
        </a:p>
      </dsp:txBody>
      <dsp:txXfrm>
        <a:off x="4273428" y="487090"/>
        <a:ext cx="2520156" cy="1512093"/>
      </dsp:txXfrm>
    </dsp:sp>
    <dsp:sp modelId="{BA16C488-6A85-4E79-AE0D-5B05774C17A7}">
      <dsp:nvSpPr>
        <dsp:cNvPr id="0" name=""/>
        <dsp:cNvSpPr/>
      </dsp:nvSpPr>
      <dsp:spPr>
        <a:xfrm>
          <a:off x="27318" y="2223609"/>
          <a:ext cx="2520156" cy="151209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EA-mottagning</a:t>
          </a:r>
          <a:r>
            <a:rPr lang="sv-SE" sz="1200" kern="1200" dirty="0"/>
            <a:t> </a:t>
          </a:r>
        </a:p>
        <a:p>
          <a:pPr marL="0" lvl="0" indent="0" algn="ctr" defTabSz="533400">
            <a:lnSpc>
              <a:spcPct val="90000"/>
            </a:lnSpc>
            <a:spcBef>
              <a:spcPct val="0"/>
            </a:spcBef>
            <a:spcAft>
              <a:spcPct val="35000"/>
            </a:spcAft>
            <a:buNone/>
          </a:pPr>
          <a:r>
            <a:rPr lang="sv-SE" sz="1100" kern="1200" dirty="0"/>
            <a:t>Sam-mott för barn med </a:t>
          </a:r>
          <a:r>
            <a:rPr lang="sv-SE" sz="1100" kern="1200" dirty="0" err="1"/>
            <a:t>esofagusatresi</a:t>
          </a:r>
          <a:r>
            <a:rPr lang="sv-SE" sz="1100" kern="1200" dirty="0"/>
            <a:t> </a:t>
          </a:r>
        </a:p>
        <a:p>
          <a:pPr marL="0" lvl="0" indent="0" algn="ctr" defTabSz="533400">
            <a:lnSpc>
              <a:spcPct val="90000"/>
            </a:lnSpc>
            <a:spcBef>
              <a:spcPct val="0"/>
            </a:spcBef>
            <a:spcAft>
              <a:spcPct val="35000"/>
            </a:spcAft>
            <a:buNone/>
          </a:pPr>
          <a:r>
            <a:rPr lang="sv-SE" sz="1100" kern="1200" dirty="0"/>
            <a:t>Barnkirurg, barnlungläkare, </a:t>
          </a:r>
          <a:r>
            <a:rPr lang="sv-SE" sz="1100" kern="1200" dirty="0" err="1"/>
            <a:t>barngastroenterolog</a:t>
          </a:r>
          <a:endParaRPr lang="sv-SE" sz="1100" kern="1200" dirty="0"/>
        </a:p>
        <a:p>
          <a:pPr marL="0" lvl="0" indent="0" algn="ctr" defTabSz="533400">
            <a:lnSpc>
              <a:spcPct val="90000"/>
            </a:lnSpc>
            <a:spcBef>
              <a:spcPct val="0"/>
            </a:spcBef>
            <a:spcAft>
              <a:spcPct val="35000"/>
            </a:spcAft>
            <a:buNone/>
          </a:pPr>
          <a:r>
            <a:rPr lang="sv-SE" sz="1100" kern="1200" dirty="0"/>
            <a:t>Regionbarn + ULP</a:t>
          </a:r>
        </a:p>
      </dsp:txBody>
      <dsp:txXfrm>
        <a:off x="27318" y="2223609"/>
        <a:ext cx="2520156" cy="1512093"/>
      </dsp:txXfrm>
    </dsp:sp>
    <dsp:sp modelId="{FAE121B0-1EAE-484C-B4FB-881925F3569A}">
      <dsp:nvSpPr>
        <dsp:cNvPr id="0" name=""/>
        <dsp:cNvSpPr/>
      </dsp:nvSpPr>
      <dsp:spPr>
        <a:xfrm>
          <a:off x="2772171" y="2223422"/>
          <a:ext cx="2520156" cy="151209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CDH-mottagning</a:t>
          </a:r>
          <a:r>
            <a:rPr lang="sv-SE" sz="1400" b="1" kern="1200" dirty="0"/>
            <a:t> </a:t>
          </a:r>
        </a:p>
        <a:p>
          <a:pPr marL="0" lvl="0" indent="0" algn="ctr" defTabSz="533400">
            <a:lnSpc>
              <a:spcPct val="90000"/>
            </a:lnSpc>
            <a:spcBef>
              <a:spcPct val="0"/>
            </a:spcBef>
            <a:spcAft>
              <a:spcPct val="35000"/>
            </a:spcAft>
            <a:buNone/>
          </a:pPr>
          <a:r>
            <a:rPr lang="sv-SE" sz="1100" kern="1200" dirty="0"/>
            <a:t>Sam-mott för barn med medfött diafragmabråck </a:t>
          </a:r>
        </a:p>
        <a:p>
          <a:pPr marL="0" lvl="0" indent="0" algn="ctr" defTabSz="533400">
            <a:lnSpc>
              <a:spcPct val="90000"/>
            </a:lnSpc>
            <a:spcBef>
              <a:spcPct val="0"/>
            </a:spcBef>
            <a:spcAft>
              <a:spcPct val="35000"/>
            </a:spcAft>
            <a:buNone/>
          </a:pPr>
          <a:r>
            <a:rPr lang="sv-SE" sz="1100" kern="1200" dirty="0"/>
            <a:t>Barnkirurg + barnlungläkare</a:t>
          </a:r>
        </a:p>
        <a:p>
          <a:pPr marL="0" lvl="0" indent="0" algn="ctr" defTabSz="533400">
            <a:lnSpc>
              <a:spcPct val="90000"/>
            </a:lnSpc>
            <a:spcBef>
              <a:spcPct val="0"/>
            </a:spcBef>
            <a:spcAft>
              <a:spcPct val="35000"/>
            </a:spcAft>
            <a:buNone/>
          </a:pPr>
          <a:r>
            <a:rPr lang="sv-SE" sz="1100" kern="1200" dirty="0"/>
            <a:t>Regionbarn + ULP</a:t>
          </a:r>
        </a:p>
      </dsp:txBody>
      <dsp:txXfrm>
        <a:off x="2772171" y="2223422"/>
        <a:ext cx="2520156" cy="1512093"/>
      </dsp:txXfrm>
    </dsp:sp>
    <dsp:sp modelId="{82386F95-EFA4-499F-A1F5-B1CCE76008FA}">
      <dsp:nvSpPr>
        <dsp:cNvPr id="0" name=""/>
        <dsp:cNvSpPr/>
      </dsp:nvSpPr>
      <dsp:spPr>
        <a:xfrm>
          <a:off x="5517025" y="2237077"/>
          <a:ext cx="2520156" cy="1512093"/>
        </a:xfrm>
        <a:prstGeom prst="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GLN-konferens</a:t>
          </a:r>
        </a:p>
        <a:p>
          <a:pPr marL="0" lvl="0" indent="0" algn="ctr" defTabSz="533400">
            <a:lnSpc>
              <a:spcPct val="90000"/>
            </a:lnSpc>
            <a:spcBef>
              <a:spcPct val="0"/>
            </a:spcBef>
            <a:spcAft>
              <a:spcPct val="35000"/>
            </a:spcAft>
            <a:buNone/>
          </a:pPr>
          <a:r>
            <a:rPr lang="sv-SE" sz="1100" kern="1200" dirty="0"/>
            <a:t>Team-konferens </a:t>
          </a:r>
          <a:r>
            <a:rPr lang="sv-SE" sz="1100" kern="1200" dirty="0" err="1"/>
            <a:t>Gastro</a:t>
          </a:r>
          <a:r>
            <a:rPr lang="sv-SE" sz="1100" kern="1200" dirty="0"/>
            <a:t>-Lung-</a:t>
          </a:r>
          <a:r>
            <a:rPr lang="sv-SE" sz="1100" kern="1200" dirty="0" err="1"/>
            <a:t>Neuro</a:t>
          </a:r>
          <a:r>
            <a:rPr lang="sv-SE" sz="1100" kern="1200" dirty="0"/>
            <a:t> Diskussionsfall svälj- och matningssvårigheter, GERD, slem, respiration mm</a:t>
          </a:r>
        </a:p>
      </dsp:txBody>
      <dsp:txXfrm>
        <a:off x="5517025" y="2237077"/>
        <a:ext cx="2520156" cy="1512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6F679-CF46-4954-B79F-32AC9CE03729}">
      <dsp:nvSpPr>
        <dsp:cNvPr id="0" name=""/>
        <dsp:cNvSpPr/>
      </dsp:nvSpPr>
      <dsp:spPr>
        <a:xfrm>
          <a:off x="3305182" y="72511"/>
          <a:ext cx="1484529" cy="7422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Remittent</a:t>
          </a:r>
        </a:p>
        <a:p>
          <a:pPr marL="0" lvl="0" indent="0" algn="ctr" defTabSz="622300">
            <a:lnSpc>
              <a:spcPct val="90000"/>
            </a:lnSpc>
            <a:spcBef>
              <a:spcPct val="0"/>
            </a:spcBef>
            <a:spcAft>
              <a:spcPct val="35000"/>
            </a:spcAft>
            <a:buNone/>
          </a:pPr>
          <a:r>
            <a:rPr lang="sv-SE" sz="1100" kern="1200" dirty="0"/>
            <a:t>Annan barnklinik</a:t>
          </a:r>
        </a:p>
        <a:p>
          <a:pPr marL="0" lvl="0" indent="0" algn="ctr" defTabSz="622300">
            <a:lnSpc>
              <a:spcPct val="90000"/>
            </a:lnSpc>
            <a:spcBef>
              <a:spcPct val="0"/>
            </a:spcBef>
            <a:spcAft>
              <a:spcPct val="35000"/>
            </a:spcAft>
            <a:buNone/>
          </a:pPr>
          <a:r>
            <a:rPr lang="sv-SE" sz="1100" kern="1200" dirty="0"/>
            <a:t>”Det lilla sjukhuset”</a:t>
          </a:r>
        </a:p>
      </dsp:txBody>
      <dsp:txXfrm>
        <a:off x="3326922" y="94251"/>
        <a:ext cx="1441049" cy="698784"/>
      </dsp:txXfrm>
    </dsp:sp>
    <dsp:sp modelId="{4E181D83-1357-4216-A102-C83AC0FEE824}">
      <dsp:nvSpPr>
        <dsp:cNvPr id="0" name=""/>
        <dsp:cNvSpPr/>
      </dsp:nvSpPr>
      <dsp:spPr>
        <a:xfrm rot="1675100">
          <a:off x="5067400" y="930449"/>
          <a:ext cx="287787" cy="259792"/>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5145338" y="982407"/>
        <a:ext cx="131911" cy="155876"/>
      </dsp:txXfrm>
    </dsp:sp>
    <dsp:sp modelId="{AC0D227C-C9AB-4D0E-A55C-1BECE4B52BE7}">
      <dsp:nvSpPr>
        <dsp:cNvPr id="0" name=""/>
        <dsp:cNvSpPr/>
      </dsp:nvSpPr>
      <dsp:spPr>
        <a:xfrm>
          <a:off x="5674735" y="1248243"/>
          <a:ext cx="2033271" cy="1192737"/>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BARC-möte</a:t>
          </a:r>
          <a:r>
            <a:rPr lang="sv-SE" sz="1200" kern="1200" dirty="0"/>
            <a:t> </a:t>
          </a:r>
        </a:p>
        <a:p>
          <a:pPr marL="0" lvl="0" indent="0" algn="ctr" defTabSz="533400">
            <a:lnSpc>
              <a:spcPct val="90000"/>
            </a:lnSpc>
            <a:spcBef>
              <a:spcPct val="0"/>
            </a:spcBef>
            <a:spcAft>
              <a:spcPct val="35000"/>
            </a:spcAft>
            <a:buNone/>
          </a:pPr>
          <a:r>
            <a:rPr lang="sv-SE" sz="1200" kern="1200" dirty="0"/>
            <a:t>Diskussionsfall luftvägar-ventilation</a:t>
          </a:r>
        </a:p>
        <a:p>
          <a:pPr marL="0" lvl="0" indent="0" algn="ctr" defTabSz="533400">
            <a:lnSpc>
              <a:spcPct val="90000"/>
            </a:lnSpc>
            <a:spcBef>
              <a:spcPct val="0"/>
            </a:spcBef>
            <a:spcAft>
              <a:spcPct val="35000"/>
            </a:spcAft>
            <a:buNone/>
          </a:pPr>
          <a:r>
            <a:rPr lang="sv-SE" sz="1200" kern="1200" dirty="0"/>
            <a:t>Digital uppkoppling möjlig</a:t>
          </a:r>
        </a:p>
      </dsp:txBody>
      <dsp:txXfrm>
        <a:off x="5709669" y="1283177"/>
        <a:ext cx="1963403" cy="1122869"/>
      </dsp:txXfrm>
    </dsp:sp>
    <dsp:sp modelId="{E1BEEFC3-EFA5-4D7E-B01F-83D09EDE2C62}">
      <dsp:nvSpPr>
        <dsp:cNvPr id="0" name=""/>
        <dsp:cNvSpPr/>
      </dsp:nvSpPr>
      <dsp:spPr>
        <a:xfrm rot="19052651" flipH="1">
          <a:off x="7240334" y="3139565"/>
          <a:ext cx="1019184" cy="296545"/>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10800000">
        <a:off x="7329297" y="3198874"/>
        <a:ext cx="841257" cy="177927"/>
      </dsp:txXfrm>
    </dsp:sp>
    <dsp:sp modelId="{9DFDA15D-E8FC-43F4-B2CE-CF70D05621A1}">
      <dsp:nvSpPr>
        <dsp:cNvPr id="0" name=""/>
        <dsp:cNvSpPr/>
      </dsp:nvSpPr>
      <dsp:spPr>
        <a:xfrm>
          <a:off x="3036181" y="4129270"/>
          <a:ext cx="2075817" cy="11243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Fysisk konsultation</a:t>
          </a:r>
          <a:r>
            <a:rPr lang="sv-SE" sz="1200" kern="1200" dirty="0"/>
            <a:t> </a:t>
          </a:r>
        </a:p>
        <a:p>
          <a:pPr marL="0" lvl="0" indent="0" algn="ctr" defTabSz="533400">
            <a:lnSpc>
              <a:spcPct val="90000"/>
            </a:lnSpc>
            <a:spcBef>
              <a:spcPct val="0"/>
            </a:spcBef>
            <a:spcAft>
              <a:spcPct val="35000"/>
            </a:spcAft>
            <a:buNone/>
          </a:pPr>
          <a:r>
            <a:rPr lang="sv-SE" sz="1000" kern="1200" dirty="0"/>
            <a:t>Utredning / åtgärd</a:t>
          </a:r>
        </a:p>
        <a:p>
          <a:pPr marL="0" lvl="0" indent="0" algn="ctr" defTabSz="533400">
            <a:lnSpc>
              <a:spcPct val="90000"/>
            </a:lnSpc>
            <a:spcBef>
              <a:spcPct val="0"/>
            </a:spcBef>
            <a:spcAft>
              <a:spcPct val="35000"/>
            </a:spcAft>
            <a:buNone/>
          </a:pPr>
          <a:r>
            <a:rPr lang="sv-SE" sz="1000" kern="1200" dirty="0"/>
            <a:t>T ex </a:t>
          </a:r>
          <a:r>
            <a:rPr lang="sv-SE" sz="1000" kern="1200" dirty="0" err="1"/>
            <a:t>skopi</a:t>
          </a:r>
          <a:r>
            <a:rPr lang="sv-SE" sz="1000" kern="1200" dirty="0"/>
            <a:t>, inneliggande NAR,</a:t>
          </a:r>
        </a:p>
        <a:p>
          <a:pPr marL="0" lvl="0" indent="0" algn="ctr" defTabSz="533400">
            <a:lnSpc>
              <a:spcPct val="90000"/>
            </a:lnSpc>
            <a:spcBef>
              <a:spcPct val="0"/>
            </a:spcBef>
            <a:spcAft>
              <a:spcPct val="35000"/>
            </a:spcAft>
            <a:buNone/>
          </a:pPr>
          <a:r>
            <a:rPr lang="sv-SE" sz="1000" kern="1200" dirty="0"/>
            <a:t>Lungkirurgi, lungbiopsi</a:t>
          </a:r>
          <a:endParaRPr lang="sv-SE" sz="700" kern="1200" dirty="0"/>
        </a:p>
        <a:p>
          <a:pPr marL="0" lvl="0" indent="0" algn="ctr" defTabSz="533400">
            <a:lnSpc>
              <a:spcPct val="90000"/>
            </a:lnSpc>
            <a:spcBef>
              <a:spcPct val="0"/>
            </a:spcBef>
            <a:spcAft>
              <a:spcPct val="35000"/>
            </a:spcAft>
            <a:buNone/>
          </a:pPr>
          <a:endParaRPr lang="sv-SE" sz="700" kern="1200" dirty="0"/>
        </a:p>
      </dsp:txBody>
      <dsp:txXfrm>
        <a:off x="3069111" y="4162200"/>
        <a:ext cx="2009957" cy="1058455"/>
      </dsp:txXfrm>
    </dsp:sp>
    <dsp:sp modelId="{A9A2848D-C322-4C38-AE26-D374F3D2DD78}">
      <dsp:nvSpPr>
        <dsp:cNvPr id="0" name=""/>
        <dsp:cNvSpPr/>
      </dsp:nvSpPr>
      <dsp:spPr>
        <a:xfrm rot="17874254">
          <a:off x="7283677" y="3806116"/>
          <a:ext cx="378166" cy="251998"/>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dirty="0"/>
        </a:p>
      </dsp:txBody>
      <dsp:txXfrm>
        <a:off x="7359276" y="3856516"/>
        <a:ext cx="226968" cy="151198"/>
      </dsp:txXfrm>
    </dsp:sp>
    <dsp:sp modelId="{9C00FB79-38D1-4FFE-A69C-01B6D8C596C4}">
      <dsp:nvSpPr>
        <dsp:cNvPr id="0" name=""/>
        <dsp:cNvSpPr/>
      </dsp:nvSpPr>
      <dsp:spPr>
        <a:xfrm>
          <a:off x="4217687" y="2733951"/>
          <a:ext cx="1143503" cy="1074027"/>
        </a:xfrm>
        <a:prstGeom prst="flowChartConnector">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cap="flat" cmpd="sng" algn="ctr">
          <a:solidFill>
            <a:schemeClr val="accent6"/>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NHV Remiss-konferens </a:t>
          </a:r>
        </a:p>
      </dsp:txBody>
      <dsp:txXfrm>
        <a:off x="4385149" y="2891239"/>
        <a:ext cx="808579" cy="759451"/>
      </dsp:txXfrm>
    </dsp:sp>
    <dsp:sp modelId="{AC3F1D52-84BD-4D52-9B72-936940DA679A}">
      <dsp:nvSpPr>
        <dsp:cNvPr id="0" name=""/>
        <dsp:cNvSpPr/>
      </dsp:nvSpPr>
      <dsp:spPr>
        <a:xfrm rot="6930133" flipV="1">
          <a:off x="3802233" y="1610874"/>
          <a:ext cx="1233139" cy="34539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rot="10800000">
        <a:off x="3905852" y="1679953"/>
        <a:ext cx="1025901" cy="207238"/>
      </dsp:txXfrm>
    </dsp:sp>
    <dsp:sp modelId="{DC8E61A6-7BF7-40EB-9653-45169C9D81CA}">
      <dsp:nvSpPr>
        <dsp:cNvPr id="0" name=""/>
        <dsp:cNvSpPr/>
      </dsp:nvSpPr>
      <dsp:spPr>
        <a:xfrm>
          <a:off x="2987920" y="1208997"/>
          <a:ext cx="2122268" cy="1190533"/>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Lungkonsult</a:t>
          </a:r>
          <a:r>
            <a:rPr lang="sv-SE" sz="1200" b="1" kern="1200" dirty="0"/>
            <a:t> </a:t>
          </a:r>
        </a:p>
        <a:p>
          <a:pPr marL="0" lvl="0" indent="0" algn="ctr" defTabSz="622300">
            <a:lnSpc>
              <a:spcPct val="90000"/>
            </a:lnSpc>
            <a:spcBef>
              <a:spcPct val="0"/>
            </a:spcBef>
            <a:spcAft>
              <a:spcPct val="35000"/>
            </a:spcAft>
            <a:buNone/>
          </a:pPr>
          <a:r>
            <a:rPr lang="sv-SE" sz="1200" kern="1200" dirty="0"/>
            <a:t>Må-</a:t>
          </a:r>
          <a:r>
            <a:rPr lang="sv-SE" sz="1200" kern="1200" dirty="0" err="1"/>
            <a:t>fre</a:t>
          </a:r>
          <a:r>
            <a:rPr lang="sv-SE" sz="1200" kern="1200" dirty="0"/>
            <a:t> 08-16, 08-12379794</a:t>
          </a:r>
        </a:p>
        <a:p>
          <a:pPr marL="0" lvl="0" indent="0" algn="ctr" defTabSz="622300">
            <a:lnSpc>
              <a:spcPct val="90000"/>
            </a:lnSpc>
            <a:spcBef>
              <a:spcPct val="0"/>
            </a:spcBef>
            <a:spcAft>
              <a:spcPct val="35000"/>
            </a:spcAft>
            <a:buNone/>
          </a:pPr>
          <a:r>
            <a:rPr lang="sv-SE" sz="1200" b="1" kern="1200" dirty="0"/>
            <a:t>Remiss </a:t>
          </a:r>
        </a:p>
        <a:p>
          <a:pPr marL="0" lvl="0" indent="0" algn="ctr" defTabSz="622300">
            <a:lnSpc>
              <a:spcPct val="90000"/>
            </a:lnSpc>
            <a:spcBef>
              <a:spcPct val="0"/>
            </a:spcBef>
            <a:spcAft>
              <a:spcPct val="35000"/>
            </a:spcAft>
            <a:buNone/>
          </a:pPr>
          <a:r>
            <a:rPr lang="sv-SE" sz="1200" kern="1200" dirty="0"/>
            <a:t>Lung-allergimott ALB NKS/HS</a:t>
          </a:r>
        </a:p>
      </dsp:txBody>
      <dsp:txXfrm>
        <a:off x="3022790" y="1243867"/>
        <a:ext cx="2052528" cy="1120793"/>
      </dsp:txXfrm>
    </dsp:sp>
    <dsp:sp modelId="{67719CE1-5387-43DE-8FC8-563AF2F18364}">
      <dsp:nvSpPr>
        <dsp:cNvPr id="0" name=""/>
        <dsp:cNvSpPr/>
      </dsp:nvSpPr>
      <dsp:spPr>
        <a:xfrm rot="10817569" flipH="1">
          <a:off x="856765" y="3563050"/>
          <a:ext cx="156674" cy="201741"/>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rot="10800000">
        <a:off x="903767" y="3603398"/>
        <a:ext cx="62670" cy="121045"/>
      </dsp:txXfrm>
    </dsp:sp>
    <dsp:sp modelId="{2879C814-80FD-4711-9938-4CA541E780FB}">
      <dsp:nvSpPr>
        <dsp:cNvPr id="0" name=""/>
        <dsp:cNvSpPr/>
      </dsp:nvSpPr>
      <dsp:spPr>
        <a:xfrm>
          <a:off x="292066" y="1190612"/>
          <a:ext cx="2128132" cy="1254828"/>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lang="sv-SE" sz="1200" b="1" kern="1200" dirty="0" err="1"/>
            <a:t>Lungrond</a:t>
          </a:r>
          <a:endParaRPr lang="sv-SE" sz="1200" b="1" kern="1200" dirty="0"/>
        </a:p>
        <a:p>
          <a:pPr marL="0" marR="0" lvl="0" indent="0" algn="ctr" defTabSz="914400" eaLnBrk="1" fontAlgn="auto" latinLnBrk="0" hangingPunct="1">
            <a:lnSpc>
              <a:spcPct val="100000"/>
            </a:lnSpc>
            <a:spcBef>
              <a:spcPts val="0"/>
            </a:spcBef>
            <a:spcAft>
              <a:spcPts val="600"/>
            </a:spcAft>
            <a:buClrTx/>
            <a:buSzTx/>
            <a:buFontTx/>
            <a:buNone/>
            <a:tabLst/>
            <a:defRPr/>
          </a:pPr>
          <a:r>
            <a:rPr lang="sv-SE" sz="1200" b="0" kern="1200" dirty="0"/>
            <a:t>Diskussionsfall barnradiologen</a:t>
          </a:r>
        </a:p>
        <a:p>
          <a:pPr lvl="0" algn="ctr" defTabSz="444500">
            <a:lnSpc>
              <a:spcPct val="100000"/>
            </a:lnSpc>
            <a:spcBef>
              <a:spcPct val="0"/>
            </a:spcBef>
            <a:spcAft>
              <a:spcPts val="600"/>
            </a:spcAft>
            <a:buNone/>
          </a:pPr>
          <a:r>
            <a:rPr lang="sv-SE" sz="1200" b="0" kern="1200" dirty="0"/>
            <a:t>Digital uppkoppling möjlig</a:t>
          </a:r>
        </a:p>
      </dsp:txBody>
      <dsp:txXfrm>
        <a:off x="328819" y="1227365"/>
        <a:ext cx="2054626" cy="1181322"/>
      </dsp:txXfrm>
    </dsp:sp>
    <dsp:sp modelId="{8052C3B6-CABD-493A-8C46-381C2145F0EA}">
      <dsp:nvSpPr>
        <dsp:cNvPr id="0" name=""/>
        <dsp:cNvSpPr/>
      </dsp:nvSpPr>
      <dsp:spPr>
        <a:xfrm rot="19976869">
          <a:off x="2726553" y="914810"/>
          <a:ext cx="287787" cy="259792"/>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2804491" y="966768"/>
        <a:ext cx="131911" cy="1558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648E4-4C10-492D-ADB3-CC172A954DF5}" type="datetimeFigureOut">
              <a:rPr lang="sv-SE" smtClean="0"/>
              <a:t>2025-11-03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F945F-BAA5-44BD-8187-A00C7F320933}" type="slidenum">
              <a:rPr lang="sv-SE" smtClean="0"/>
              <a:t>‹#›</a:t>
            </a:fld>
            <a:endParaRPr lang="sv-SE"/>
          </a:p>
        </p:txBody>
      </p:sp>
    </p:spTree>
    <p:extLst>
      <p:ext uri="{BB962C8B-B14F-4D97-AF65-F5344CB8AC3E}">
        <p14:creationId xmlns:p14="http://schemas.microsoft.com/office/powerpoint/2010/main" val="143987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763425-005A-D0D4-C0C5-DAFC6038DB2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2AE19C1-2AC8-F194-8162-02D0A751E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712C41-EA22-9549-386A-F7803A9F887C}"/>
              </a:ext>
            </a:extLst>
          </p:cNvPr>
          <p:cNvSpPr>
            <a:spLocks noGrp="1"/>
          </p:cNvSpPr>
          <p:nvPr>
            <p:ph type="dt" sz="half" idx="10"/>
          </p:nvPr>
        </p:nvSpPr>
        <p:spPr/>
        <p:txBody>
          <a:bodyPr/>
          <a:lstStyle/>
          <a:p>
            <a:fld id="{CC2153BD-805E-4636-BB7B-DCF046925223}" type="datetime1">
              <a:rPr lang="sv-SE" smtClean="0"/>
              <a:t>2025-11-03</a:t>
            </a:fld>
            <a:endParaRPr lang="sv-SE"/>
          </a:p>
        </p:txBody>
      </p:sp>
      <p:sp>
        <p:nvSpPr>
          <p:cNvPr id="5" name="Platshållare för sidfot 4">
            <a:extLst>
              <a:ext uri="{FF2B5EF4-FFF2-40B4-BE49-F238E27FC236}">
                <a16:creationId xmlns:a16="http://schemas.microsoft.com/office/drawing/2014/main" id="{BF752199-1641-BF02-F442-0C4BC3239E7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E383E85-EB0D-4422-DDEC-29F5DC059DF5}"/>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70039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D4AAD1-82A1-D96D-390B-668ECCC54A7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72F569D-C289-9F7B-86B2-40A31891DB4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98334B-AB24-5328-ADDA-0EDC3CC90AA0}"/>
              </a:ext>
            </a:extLst>
          </p:cNvPr>
          <p:cNvSpPr>
            <a:spLocks noGrp="1"/>
          </p:cNvSpPr>
          <p:nvPr>
            <p:ph type="dt" sz="half" idx="10"/>
          </p:nvPr>
        </p:nvSpPr>
        <p:spPr/>
        <p:txBody>
          <a:bodyPr/>
          <a:lstStyle/>
          <a:p>
            <a:fld id="{D30FDC77-9AD1-4149-B82C-FDF07E11DA3C}" type="datetime1">
              <a:rPr lang="sv-SE" smtClean="0"/>
              <a:t>2025-11-03</a:t>
            </a:fld>
            <a:endParaRPr lang="sv-SE"/>
          </a:p>
        </p:txBody>
      </p:sp>
      <p:sp>
        <p:nvSpPr>
          <p:cNvPr id="5" name="Platshållare för sidfot 4">
            <a:extLst>
              <a:ext uri="{FF2B5EF4-FFF2-40B4-BE49-F238E27FC236}">
                <a16:creationId xmlns:a16="http://schemas.microsoft.com/office/drawing/2014/main" id="{D50171CF-45B5-DC56-2C15-F01C281FC13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027F8EA-3276-4B7D-EB15-F0E35D1FCD22}"/>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139709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DFDCFA0-F749-CB86-BF3E-196FE75F33B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CB44721-6CDC-8798-2039-F260272F5AD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333540-8910-E30C-24B6-15F3DCFFFEF3}"/>
              </a:ext>
            </a:extLst>
          </p:cNvPr>
          <p:cNvSpPr>
            <a:spLocks noGrp="1"/>
          </p:cNvSpPr>
          <p:nvPr>
            <p:ph type="dt" sz="half" idx="10"/>
          </p:nvPr>
        </p:nvSpPr>
        <p:spPr/>
        <p:txBody>
          <a:bodyPr/>
          <a:lstStyle/>
          <a:p>
            <a:fld id="{C8D456B5-6E2B-4C2E-B5E3-D67E026F0E08}" type="datetime1">
              <a:rPr lang="sv-SE" smtClean="0"/>
              <a:t>2025-11-03</a:t>
            </a:fld>
            <a:endParaRPr lang="sv-SE"/>
          </a:p>
        </p:txBody>
      </p:sp>
      <p:sp>
        <p:nvSpPr>
          <p:cNvPr id="5" name="Platshållare för sidfot 4">
            <a:extLst>
              <a:ext uri="{FF2B5EF4-FFF2-40B4-BE49-F238E27FC236}">
                <a16:creationId xmlns:a16="http://schemas.microsoft.com/office/drawing/2014/main" id="{E7F10243-20C2-ADBA-E06D-CC8CA63A29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5728B92-262F-934E-74A3-E840930E5135}"/>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254190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bg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6324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C14D648E-85DE-47FC-B6F9-3E2EC3CEA15D}" type="datetime1">
              <a:rPr lang="sv-SE" smtClean="0"/>
              <a:t>2025-11-03</a:t>
            </a:fld>
            <a:endParaRPr lang="sv-SE" dirty="0"/>
          </a:p>
        </p:txBody>
      </p:sp>
    </p:spTree>
    <p:extLst>
      <p:ext uri="{BB962C8B-B14F-4D97-AF65-F5344CB8AC3E}">
        <p14:creationId xmlns:p14="http://schemas.microsoft.com/office/powerpoint/2010/main" val="235360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8AB5E-CEF7-C4DF-C5AE-6F20D7D591C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C997843-57C6-7482-C059-E61246EBB68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A712AF9-05A3-D3E2-40A3-0534928C2DB9}"/>
              </a:ext>
            </a:extLst>
          </p:cNvPr>
          <p:cNvSpPr>
            <a:spLocks noGrp="1"/>
          </p:cNvSpPr>
          <p:nvPr>
            <p:ph type="dt" sz="half" idx="10"/>
          </p:nvPr>
        </p:nvSpPr>
        <p:spPr/>
        <p:txBody>
          <a:bodyPr/>
          <a:lstStyle/>
          <a:p>
            <a:fld id="{676F338B-979B-4E3C-AC1F-1874BEFCE3C0}" type="datetime1">
              <a:rPr lang="sv-SE" smtClean="0"/>
              <a:t>2025-11-03</a:t>
            </a:fld>
            <a:endParaRPr lang="sv-SE"/>
          </a:p>
        </p:txBody>
      </p:sp>
      <p:sp>
        <p:nvSpPr>
          <p:cNvPr id="5" name="Platshållare för sidfot 4">
            <a:extLst>
              <a:ext uri="{FF2B5EF4-FFF2-40B4-BE49-F238E27FC236}">
                <a16:creationId xmlns:a16="http://schemas.microsoft.com/office/drawing/2014/main" id="{949FE3F9-681F-10C3-78B9-2385B46AE3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8D5CF5-2E63-E5D0-17D8-9FFECC70872E}"/>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243794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ACB1E8-7C83-B179-DC5F-3133C0426E9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2D91607-5343-C5B1-5230-E7106A7127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3F58E1D-408E-EE32-29E2-43969D5DE576}"/>
              </a:ext>
            </a:extLst>
          </p:cNvPr>
          <p:cNvSpPr>
            <a:spLocks noGrp="1"/>
          </p:cNvSpPr>
          <p:nvPr>
            <p:ph type="dt" sz="half" idx="10"/>
          </p:nvPr>
        </p:nvSpPr>
        <p:spPr/>
        <p:txBody>
          <a:bodyPr/>
          <a:lstStyle/>
          <a:p>
            <a:fld id="{D1FD57B1-99EA-4CB6-8B3D-4C8F7D324292}" type="datetime1">
              <a:rPr lang="sv-SE" smtClean="0"/>
              <a:t>2025-11-03</a:t>
            </a:fld>
            <a:endParaRPr lang="sv-SE"/>
          </a:p>
        </p:txBody>
      </p:sp>
      <p:sp>
        <p:nvSpPr>
          <p:cNvPr id="5" name="Platshållare för sidfot 4">
            <a:extLst>
              <a:ext uri="{FF2B5EF4-FFF2-40B4-BE49-F238E27FC236}">
                <a16:creationId xmlns:a16="http://schemas.microsoft.com/office/drawing/2014/main" id="{5BC308A7-C69E-0B35-56D9-8A87E131A4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C92DAB-5961-C2B1-ADDF-DCCE76F9FB19}"/>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328485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6BCDC5-B854-3556-848A-2423A93853B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8708E9-C69D-DCA1-0C28-FC046D2374D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09D4E06-AA1A-A262-6A0D-2DA7A34AF26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5AAB896-6D5F-A763-9057-AA084584894B}"/>
              </a:ext>
            </a:extLst>
          </p:cNvPr>
          <p:cNvSpPr>
            <a:spLocks noGrp="1"/>
          </p:cNvSpPr>
          <p:nvPr>
            <p:ph type="dt" sz="half" idx="10"/>
          </p:nvPr>
        </p:nvSpPr>
        <p:spPr/>
        <p:txBody>
          <a:bodyPr/>
          <a:lstStyle/>
          <a:p>
            <a:fld id="{01C061CB-5327-48E2-A0A8-42174F14B0F2}" type="datetime1">
              <a:rPr lang="sv-SE" smtClean="0"/>
              <a:t>2025-11-03</a:t>
            </a:fld>
            <a:endParaRPr lang="sv-SE"/>
          </a:p>
        </p:txBody>
      </p:sp>
      <p:sp>
        <p:nvSpPr>
          <p:cNvPr id="6" name="Platshållare för sidfot 5">
            <a:extLst>
              <a:ext uri="{FF2B5EF4-FFF2-40B4-BE49-F238E27FC236}">
                <a16:creationId xmlns:a16="http://schemas.microsoft.com/office/drawing/2014/main" id="{871AFF77-9415-C3C0-5B81-85C55278EC9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DF5BA9B-E92F-4FEA-68B8-556BF553AE97}"/>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29830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BC4A3-D306-F78E-DCB9-EE3BD5A1DBD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176BE00-036C-09C5-1E31-330AFD792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66BC779-454E-17FE-4387-09F10F0B5BF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CD01587-DF36-6585-379D-24A1FA153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475AB47-FE5C-B61C-439C-F5AD2346D6A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712F1F8-CB59-2CFD-A5A8-6FC3C0027F82}"/>
              </a:ext>
            </a:extLst>
          </p:cNvPr>
          <p:cNvSpPr>
            <a:spLocks noGrp="1"/>
          </p:cNvSpPr>
          <p:nvPr>
            <p:ph type="dt" sz="half" idx="10"/>
          </p:nvPr>
        </p:nvSpPr>
        <p:spPr/>
        <p:txBody>
          <a:bodyPr/>
          <a:lstStyle/>
          <a:p>
            <a:fld id="{FA1DD830-4AF9-461F-9C2D-3E01B5FA134C}" type="datetime1">
              <a:rPr lang="sv-SE" smtClean="0"/>
              <a:t>2025-11-03</a:t>
            </a:fld>
            <a:endParaRPr lang="sv-SE"/>
          </a:p>
        </p:txBody>
      </p:sp>
      <p:sp>
        <p:nvSpPr>
          <p:cNvPr id="8" name="Platshållare för sidfot 7">
            <a:extLst>
              <a:ext uri="{FF2B5EF4-FFF2-40B4-BE49-F238E27FC236}">
                <a16:creationId xmlns:a16="http://schemas.microsoft.com/office/drawing/2014/main" id="{297B2F92-7548-2D9A-B5F8-A71AF051C86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516CE9A-445B-5140-6FB3-C35CBCB78A13}"/>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299249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238F5B-5A95-CC0D-D64B-BC74AB8CFA7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0B21970-490A-D2D4-40EF-07F590B900E3}"/>
              </a:ext>
            </a:extLst>
          </p:cNvPr>
          <p:cNvSpPr>
            <a:spLocks noGrp="1"/>
          </p:cNvSpPr>
          <p:nvPr>
            <p:ph type="dt" sz="half" idx="10"/>
          </p:nvPr>
        </p:nvSpPr>
        <p:spPr/>
        <p:txBody>
          <a:bodyPr/>
          <a:lstStyle/>
          <a:p>
            <a:fld id="{544D9E39-834F-4777-A23B-15DF15D31962}" type="datetime1">
              <a:rPr lang="sv-SE" smtClean="0"/>
              <a:t>2025-11-03</a:t>
            </a:fld>
            <a:endParaRPr lang="sv-SE"/>
          </a:p>
        </p:txBody>
      </p:sp>
      <p:sp>
        <p:nvSpPr>
          <p:cNvPr id="4" name="Platshållare för sidfot 3">
            <a:extLst>
              <a:ext uri="{FF2B5EF4-FFF2-40B4-BE49-F238E27FC236}">
                <a16:creationId xmlns:a16="http://schemas.microsoft.com/office/drawing/2014/main" id="{DF636D56-C881-D0E5-9677-9FA364D0C9A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19DA817-FFEB-4D05-85EF-437AA53BE190}"/>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222830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A02819-6A74-FBFE-EBE0-FFCE3DEAF8DE}"/>
              </a:ext>
            </a:extLst>
          </p:cNvPr>
          <p:cNvSpPr>
            <a:spLocks noGrp="1"/>
          </p:cNvSpPr>
          <p:nvPr>
            <p:ph type="dt" sz="half" idx="10"/>
          </p:nvPr>
        </p:nvSpPr>
        <p:spPr/>
        <p:txBody>
          <a:bodyPr/>
          <a:lstStyle/>
          <a:p>
            <a:fld id="{D7770CBE-6F0C-45C1-9F66-526ECA3D0A7C}" type="datetime1">
              <a:rPr lang="sv-SE" smtClean="0"/>
              <a:t>2025-11-03</a:t>
            </a:fld>
            <a:endParaRPr lang="sv-SE"/>
          </a:p>
        </p:txBody>
      </p:sp>
      <p:sp>
        <p:nvSpPr>
          <p:cNvPr id="3" name="Platshållare för sidfot 2">
            <a:extLst>
              <a:ext uri="{FF2B5EF4-FFF2-40B4-BE49-F238E27FC236}">
                <a16:creationId xmlns:a16="http://schemas.microsoft.com/office/drawing/2014/main" id="{5A4A4489-36B6-AABD-98B6-C00F2DBB246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8C3A9D0-75FE-59E9-4C80-8A3F77D574D5}"/>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288303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9FA503-D582-63A1-E594-C401CCFBC7F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C0C62B-CE03-92CF-BD2C-DE64B680C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9FC8241-C08A-80DD-D2AB-8304C41CE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C02512E-9A3F-7174-09B9-28E0A71C6A35}"/>
              </a:ext>
            </a:extLst>
          </p:cNvPr>
          <p:cNvSpPr>
            <a:spLocks noGrp="1"/>
          </p:cNvSpPr>
          <p:nvPr>
            <p:ph type="dt" sz="half" idx="10"/>
          </p:nvPr>
        </p:nvSpPr>
        <p:spPr/>
        <p:txBody>
          <a:bodyPr/>
          <a:lstStyle/>
          <a:p>
            <a:fld id="{4C69413E-3C46-4E9F-9EC7-C6643DEC2269}" type="datetime1">
              <a:rPr lang="sv-SE" smtClean="0"/>
              <a:t>2025-11-03</a:t>
            </a:fld>
            <a:endParaRPr lang="sv-SE"/>
          </a:p>
        </p:txBody>
      </p:sp>
      <p:sp>
        <p:nvSpPr>
          <p:cNvPr id="6" name="Platshållare för sidfot 5">
            <a:extLst>
              <a:ext uri="{FF2B5EF4-FFF2-40B4-BE49-F238E27FC236}">
                <a16:creationId xmlns:a16="http://schemas.microsoft.com/office/drawing/2014/main" id="{D609C3E6-1A6D-EAFE-23C3-75958DB589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9142F0F-C3E0-7A57-2E15-28AE7ADE8C3B}"/>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306706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CEC8F-2E34-8671-AED0-DDE43378EA2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B0E29F-FC12-4FBC-5F1D-ADF01D781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8842DE3-5709-38D2-3C49-911C6E24B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D4DD822-EC11-11E2-AA0B-42B8B85DA23D}"/>
              </a:ext>
            </a:extLst>
          </p:cNvPr>
          <p:cNvSpPr>
            <a:spLocks noGrp="1"/>
          </p:cNvSpPr>
          <p:nvPr>
            <p:ph type="dt" sz="half" idx="10"/>
          </p:nvPr>
        </p:nvSpPr>
        <p:spPr/>
        <p:txBody>
          <a:bodyPr/>
          <a:lstStyle/>
          <a:p>
            <a:fld id="{380CAAE0-CAAD-4C56-8F67-843F9CD0D4B8}" type="datetime1">
              <a:rPr lang="sv-SE" smtClean="0"/>
              <a:t>2025-11-03</a:t>
            </a:fld>
            <a:endParaRPr lang="sv-SE"/>
          </a:p>
        </p:txBody>
      </p:sp>
      <p:sp>
        <p:nvSpPr>
          <p:cNvPr id="6" name="Platshållare för sidfot 5">
            <a:extLst>
              <a:ext uri="{FF2B5EF4-FFF2-40B4-BE49-F238E27FC236}">
                <a16:creationId xmlns:a16="http://schemas.microsoft.com/office/drawing/2014/main" id="{6B648E1F-276B-EDEA-D195-13D243293B2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F888E1-CD21-4422-2225-F428F759B21C}"/>
              </a:ext>
            </a:extLst>
          </p:cNvPr>
          <p:cNvSpPr>
            <a:spLocks noGrp="1"/>
          </p:cNvSpPr>
          <p:nvPr>
            <p:ph type="sldNum" sz="quarter" idx="12"/>
          </p:nvPr>
        </p:nvSpPr>
        <p:spPr/>
        <p:txBody>
          <a:bodyPr/>
          <a:lstStyle/>
          <a:p>
            <a:fld id="{FBB3EAEA-8994-459B-A6D6-CCFBCB54C01E}" type="slidenum">
              <a:rPr lang="sv-SE" smtClean="0"/>
              <a:t>‹#›</a:t>
            </a:fld>
            <a:endParaRPr lang="sv-SE"/>
          </a:p>
        </p:txBody>
      </p:sp>
    </p:spTree>
    <p:extLst>
      <p:ext uri="{BB962C8B-B14F-4D97-AF65-F5344CB8AC3E}">
        <p14:creationId xmlns:p14="http://schemas.microsoft.com/office/powerpoint/2010/main" val="345347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08641EB-FF14-6AAA-6722-ACC73B4FE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25B8738-F8AE-4C18-5097-1E487F6EB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7CC09A-C057-2E2D-F950-404732923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96E075-B292-4009-893C-A6FA48E92343}" type="datetime1">
              <a:rPr lang="sv-SE" smtClean="0"/>
              <a:t>2025-11-03</a:t>
            </a:fld>
            <a:endParaRPr lang="sv-SE"/>
          </a:p>
        </p:txBody>
      </p:sp>
      <p:sp>
        <p:nvSpPr>
          <p:cNvPr id="5" name="Platshållare för sidfot 4">
            <a:extLst>
              <a:ext uri="{FF2B5EF4-FFF2-40B4-BE49-F238E27FC236}">
                <a16:creationId xmlns:a16="http://schemas.microsoft.com/office/drawing/2014/main" id="{C61AD61F-AD30-6048-07C2-108E737E5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A26DBF2A-8BE0-0E4A-CA17-9864FB8D8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B3EAEA-8994-459B-A6D6-CCFBCB54C01E}" type="slidenum">
              <a:rPr lang="sv-SE" smtClean="0"/>
              <a:t>‹#›</a:t>
            </a:fld>
            <a:endParaRPr lang="sv-SE"/>
          </a:p>
        </p:txBody>
      </p:sp>
    </p:spTree>
    <p:extLst>
      <p:ext uri="{BB962C8B-B14F-4D97-AF65-F5344CB8AC3E}">
        <p14:creationId xmlns:p14="http://schemas.microsoft.com/office/powerpoint/2010/main" val="2482669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6000" b="-6000"/>
          </a:stretch>
        </a:blip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7F93951-A380-936D-80E9-692D8C208E46}"/>
              </a:ext>
            </a:extLst>
          </p:cNvPr>
          <p:cNvSpPr txBox="1">
            <a:spLocks/>
          </p:cNvSpPr>
          <p:nvPr/>
        </p:nvSpPr>
        <p:spPr>
          <a:xfrm>
            <a:off x="796211" y="244249"/>
            <a:ext cx="9430139" cy="23876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effectLst>
                  <a:glow rad="38100">
                    <a:schemeClr val="bg1">
                      <a:lumMod val="65000"/>
                      <a:lumOff val="35000"/>
                      <a:alpha val="40000"/>
                    </a:schemeClr>
                  </a:glow>
                </a:effectLst>
              </a:rPr>
              <a:t>Det </a:t>
            </a:r>
            <a:r>
              <a:rPr lang="en-US" sz="4000" dirty="0" err="1">
                <a:solidFill>
                  <a:schemeClr val="tx1"/>
                </a:solidFill>
                <a:effectLst>
                  <a:glow rad="38100">
                    <a:schemeClr val="bg1">
                      <a:lumMod val="65000"/>
                      <a:lumOff val="35000"/>
                      <a:alpha val="40000"/>
                    </a:schemeClr>
                  </a:glow>
                </a:effectLst>
              </a:rPr>
              <a:t>stora</a:t>
            </a:r>
            <a:r>
              <a:rPr lang="en-US" sz="4000" dirty="0">
                <a:solidFill>
                  <a:schemeClr val="tx1"/>
                </a:solidFill>
                <a:effectLst>
                  <a:glow rad="38100">
                    <a:schemeClr val="bg1">
                      <a:lumMod val="65000"/>
                      <a:lumOff val="35000"/>
                      <a:alpha val="40000"/>
                    </a:schemeClr>
                  </a:glow>
                </a:effectLst>
              </a:rPr>
              <a:t> och det </a:t>
            </a:r>
            <a:r>
              <a:rPr lang="en-US" sz="4000" dirty="0" err="1">
                <a:solidFill>
                  <a:schemeClr val="tx1"/>
                </a:solidFill>
                <a:effectLst>
                  <a:glow rad="38100">
                    <a:schemeClr val="bg1">
                      <a:lumMod val="65000"/>
                      <a:lumOff val="35000"/>
                      <a:alpha val="40000"/>
                    </a:schemeClr>
                  </a:glow>
                </a:effectLst>
              </a:rPr>
              <a:t>lilla</a:t>
            </a:r>
            <a:r>
              <a:rPr lang="en-US" sz="4000" dirty="0">
                <a:solidFill>
                  <a:schemeClr val="tx1"/>
                </a:solidFill>
                <a:effectLst>
                  <a:glow rad="38100">
                    <a:schemeClr val="bg1">
                      <a:lumMod val="65000"/>
                      <a:lumOff val="35000"/>
                      <a:alpha val="40000"/>
                    </a:schemeClr>
                  </a:glow>
                </a:effectLst>
              </a:rPr>
              <a:t> </a:t>
            </a:r>
            <a:r>
              <a:rPr lang="en-US" sz="4000" dirty="0" err="1">
                <a:solidFill>
                  <a:schemeClr val="tx1"/>
                </a:solidFill>
                <a:effectLst>
                  <a:glow rad="38100">
                    <a:schemeClr val="bg1">
                      <a:lumMod val="65000"/>
                      <a:lumOff val="35000"/>
                      <a:alpha val="40000"/>
                    </a:schemeClr>
                  </a:glow>
                </a:effectLst>
              </a:rPr>
              <a:t>sjukhuset</a:t>
            </a:r>
            <a:br>
              <a:rPr lang="en-US" sz="4000" dirty="0">
                <a:solidFill>
                  <a:schemeClr val="tx1"/>
                </a:solidFill>
                <a:effectLst>
                  <a:glow rad="38100">
                    <a:schemeClr val="bg1">
                      <a:lumMod val="65000"/>
                      <a:lumOff val="35000"/>
                      <a:alpha val="40000"/>
                    </a:schemeClr>
                  </a:glow>
                </a:effectLst>
              </a:rPr>
            </a:br>
            <a:r>
              <a:rPr lang="en-US" sz="4000" dirty="0" err="1">
                <a:solidFill>
                  <a:schemeClr val="tx1"/>
                </a:solidFill>
                <a:effectLst>
                  <a:glow rad="38100">
                    <a:schemeClr val="bg1">
                      <a:lumMod val="65000"/>
                      <a:lumOff val="35000"/>
                      <a:alpha val="40000"/>
                    </a:schemeClr>
                  </a:glow>
                </a:effectLst>
              </a:rPr>
              <a:t>samarbeten</a:t>
            </a:r>
            <a:r>
              <a:rPr lang="en-US" sz="4000" dirty="0">
                <a:solidFill>
                  <a:schemeClr val="tx1"/>
                </a:solidFill>
                <a:effectLst>
                  <a:glow rad="38100">
                    <a:schemeClr val="bg1">
                      <a:lumMod val="65000"/>
                      <a:lumOff val="35000"/>
                      <a:alpha val="40000"/>
                    </a:schemeClr>
                  </a:glow>
                </a:effectLst>
              </a:rPr>
              <a:t> &amp; </a:t>
            </a:r>
            <a:r>
              <a:rPr lang="en-US" sz="4000" dirty="0" err="1">
                <a:solidFill>
                  <a:schemeClr val="tx1"/>
                </a:solidFill>
                <a:effectLst>
                  <a:glow rad="38100">
                    <a:schemeClr val="bg1">
                      <a:lumMod val="65000"/>
                      <a:lumOff val="35000"/>
                      <a:alpha val="40000"/>
                    </a:schemeClr>
                  </a:glow>
                </a:effectLst>
              </a:rPr>
              <a:t>skillnader</a:t>
            </a:r>
            <a:endParaRPr lang="en-US" sz="4000" dirty="0">
              <a:solidFill>
                <a:schemeClr val="tx1"/>
              </a:solidFill>
              <a:effectLst>
                <a:glow rad="38100">
                  <a:schemeClr val="bg1">
                    <a:lumMod val="65000"/>
                    <a:lumOff val="35000"/>
                    <a:alpha val="40000"/>
                  </a:schemeClr>
                </a:glow>
              </a:effectLst>
            </a:endParaRPr>
          </a:p>
        </p:txBody>
      </p:sp>
      <p:sp>
        <p:nvSpPr>
          <p:cNvPr id="5" name="Underrubrik 2">
            <a:extLst>
              <a:ext uri="{FF2B5EF4-FFF2-40B4-BE49-F238E27FC236}">
                <a16:creationId xmlns:a16="http://schemas.microsoft.com/office/drawing/2014/main" id="{D5F4502E-E31D-5FDF-E5D8-0D29381ECEA0}"/>
              </a:ext>
            </a:extLst>
          </p:cNvPr>
          <p:cNvSpPr txBox="1">
            <a:spLocks/>
          </p:cNvSpPr>
          <p:nvPr/>
        </p:nvSpPr>
        <p:spPr>
          <a:xfrm>
            <a:off x="1524000" y="3135507"/>
            <a:ext cx="9144000" cy="2987448"/>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600" dirty="0">
                <a:solidFill>
                  <a:schemeClr val="tx1"/>
                </a:solidFill>
                <a:effectLst>
                  <a:glow rad="38100">
                    <a:schemeClr val="bg1">
                      <a:lumMod val="50000"/>
                      <a:lumOff val="50000"/>
                      <a:alpha val="20000"/>
                    </a:schemeClr>
                  </a:glow>
                </a:effectLst>
              </a:rPr>
              <a:t>Bo Klintberg - 	Visby</a:t>
            </a:r>
          </a:p>
          <a:p>
            <a:r>
              <a:rPr lang="en-US" sz="2600" dirty="0">
                <a:solidFill>
                  <a:schemeClr val="tx1"/>
                </a:solidFill>
                <a:effectLst>
                  <a:glow rad="38100">
                    <a:schemeClr val="bg1">
                      <a:lumMod val="50000"/>
                      <a:lumOff val="50000"/>
                      <a:alpha val="20000"/>
                    </a:schemeClr>
                  </a:glow>
                </a:effectLst>
              </a:rPr>
              <a:t>Thony Hörberg - Växjö</a:t>
            </a:r>
          </a:p>
          <a:p>
            <a:r>
              <a:rPr lang="en-US" sz="2600" dirty="0">
                <a:solidFill>
                  <a:schemeClr val="tx1"/>
                </a:solidFill>
                <a:effectLst>
                  <a:glow rad="38100">
                    <a:schemeClr val="bg1">
                      <a:lumMod val="50000"/>
                      <a:lumOff val="50000"/>
                      <a:alpha val="20000"/>
                    </a:schemeClr>
                  </a:glow>
                </a:effectLst>
              </a:rPr>
              <a:t>Elsa Bona - Borås</a:t>
            </a:r>
          </a:p>
          <a:p>
            <a:r>
              <a:rPr lang="en-US" sz="2600" dirty="0">
                <a:solidFill>
                  <a:schemeClr val="tx1"/>
                </a:solidFill>
                <a:effectLst>
                  <a:glow rad="38100">
                    <a:schemeClr val="bg1">
                      <a:lumMod val="50000"/>
                      <a:lumOff val="50000"/>
                      <a:alpha val="20000"/>
                    </a:schemeClr>
                  </a:glow>
                </a:effectLst>
              </a:rPr>
              <a:t>Anna Winberg - </a:t>
            </a:r>
            <a:r>
              <a:rPr lang="en-US" sz="2600" dirty="0" err="1">
                <a:solidFill>
                  <a:schemeClr val="tx1"/>
                </a:solidFill>
                <a:effectLst>
                  <a:glow rad="38100">
                    <a:schemeClr val="bg1">
                      <a:lumMod val="50000"/>
                      <a:lumOff val="50000"/>
                      <a:alpha val="20000"/>
                    </a:schemeClr>
                  </a:glow>
                </a:effectLst>
              </a:rPr>
              <a:t>Umeå</a:t>
            </a:r>
            <a:endParaRPr lang="en-US" sz="2600" dirty="0">
              <a:solidFill>
                <a:schemeClr val="tx1"/>
              </a:solidFill>
              <a:effectLst>
                <a:glow rad="38100">
                  <a:schemeClr val="bg1">
                    <a:lumMod val="50000"/>
                    <a:lumOff val="50000"/>
                    <a:alpha val="20000"/>
                  </a:schemeClr>
                </a:glow>
              </a:effectLst>
            </a:endParaRPr>
          </a:p>
          <a:p>
            <a:r>
              <a:rPr lang="en-US" sz="2600" dirty="0">
                <a:solidFill>
                  <a:schemeClr val="tx1"/>
                </a:solidFill>
                <a:effectLst>
                  <a:glow rad="38100">
                    <a:schemeClr val="bg1">
                      <a:lumMod val="50000"/>
                      <a:lumOff val="50000"/>
                      <a:alpha val="20000"/>
                    </a:schemeClr>
                  </a:glow>
                </a:effectLst>
              </a:rPr>
              <a:t>Wille Zetterquist - Stockholm</a:t>
            </a:r>
          </a:p>
          <a:p>
            <a:endParaRPr lang="en-US" sz="2600" dirty="0">
              <a:solidFill>
                <a:schemeClr val="tx1"/>
              </a:solidFill>
              <a:effectLst>
                <a:glow rad="38100">
                  <a:schemeClr val="bg1">
                    <a:lumMod val="50000"/>
                    <a:lumOff val="50000"/>
                    <a:alpha val="20000"/>
                  </a:schemeClr>
                </a:glow>
              </a:effectLst>
            </a:endParaRPr>
          </a:p>
          <a:p>
            <a:r>
              <a:rPr lang="en-US" sz="2600" dirty="0">
                <a:solidFill>
                  <a:schemeClr val="tx1"/>
                </a:solidFill>
                <a:effectLst>
                  <a:glow rad="38100">
                    <a:schemeClr val="bg1">
                      <a:lumMod val="50000"/>
                      <a:lumOff val="50000"/>
                      <a:alpha val="20000"/>
                    </a:schemeClr>
                  </a:glow>
                </a:effectLst>
              </a:rPr>
              <a:t>Sten Erik Bergström</a:t>
            </a:r>
          </a:p>
          <a:p>
            <a:endParaRPr lang="en-US" dirty="0"/>
          </a:p>
        </p:txBody>
      </p:sp>
    </p:spTree>
    <p:extLst>
      <p:ext uri="{BB962C8B-B14F-4D97-AF65-F5344CB8AC3E}">
        <p14:creationId xmlns:p14="http://schemas.microsoft.com/office/powerpoint/2010/main" val="212625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0051CCB-C523-25F5-E3D4-F7307059FC53}"/>
              </a:ext>
              <a:ext uri="{C183D7F6-B498-43B3-948B-1728B52AA6E4}">
                <adec:decorative xmlns:adec="http://schemas.microsoft.com/office/drawing/2017/decorative" val="1"/>
              </a:ext>
            </a:extLst>
          </p:cNvPr>
          <p:cNvSpPr>
            <a:spLocks noMove="1" noResize="1"/>
          </p:cNvSpPr>
          <p:nvPr/>
        </p:nvSpPr>
        <p:spPr>
          <a:xfrm>
            <a:off x="0"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9">
            <a:extLst>
              <a:ext uri="{FF2B5EF4-FFF2-40B4-BE49-F238E27FC236}">
                <a16:creationId xmlns:a16="http://schemas.microsoft.com/office/drawing/2014/main" id="{5F53E8B9-766B-E337-A93B-8866E63AA761}"/>
              </a:ext>
              <a:ext uri="{C183D7F6-B498-43B3-948B-1728B52AA6E4}">
                <adec:decorative xmlns:adec="http://schemas.microsoft.com/office/drawing/2017/decorative" val="1"/>
              </a:ext>
            </a:extLst>
          </p:cNvPr>
          <p:cNvSpPr>
            <a:spLocks noMove="1" noResize="1"/>
          </p:cNvSpPr>
          <p:nvPr/>
        </p:nvSpPr>
        <p:spPr>
          <a:xfrm>
            <a:off x="301" y="0"/>
            <a:ext cx="12191695" cy="6858000"/>
          </a:xfrm>
          <a:prstGeom prst="rect">
            <a:avLst/>
          </a:prstGeom>
          <a:gradFill>
            <a:gsLst>
              <a:gs pos="0">
                <a:srgbClr val="70AD47">
                  <a:alpha val="20000"/>
                </a:srgbClr>
              </a:gs>
              <a:gs pos="100000">
                <a:srgbClr val="4472C4">
                  <a:alpha val="4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4" name="Group 11">
            <a:extLst>
              <a:ext uri="{FF2B5EF4-FFF2-40B4-BE49-F238E27FC236}">
                <a16:creationId xmlns:a16="http://schemas.microsoft.com/office/drawing/2014/main" id="{316FE4E4-A50A-F28C-A830-8952263B46A4}"/>
              </a:ext>
              <a:ext uri="{C183D7F6-B498-43B3-948B-1728B52AA6E4}">
                <adec:decorative xmlns:adec="http://schemas.microsoft.com/office/drawing/2017/decorative" val="1"/>
              </a:ext>
            </a:extLst>
          </p:cNvPr>
          <p:cNvGrpSpPr/>
          <p:nvPr/>
        </p:nvGrpSpPr>
        <p:grpSpPr>
          <a:xfrm>
            <a:off x="1303404" y="3986"/>
            <a:ext cx="9772768" cy="6858000"/>
            <a:chOff x="1303404" y="3986"/>
            <a:chExt cx="9772768" cy="6858000"/>
          </a:xfrm>
        </p:grpSpPr>
        <p:sp>
          <p:nvSpPr>
            <p:cNvPr id="5" name="Freeform: Shape 12">
              <a:extLst>
                <a:ext uri="{FF2B5EF4-FFF2-40B4-BE49-F238E27FC236}">
                  <a16:creationId xmlns:a16="http://schemas.microsoft.com/office/drawing/2014/main" id="{9A6B9978-4433-287C-EB7D-EAF2AD3CB4B0}"/>
                </a:ext>
                <a:ext uri="{C183D7F6-B498-43B3-948B-1728B52AA6E4}">
                  <adec:decorative xmlns:adec="http://schemas.microsoft.com/office/drawing/2017/decorative" val="1"/>
                </a:ext>
              </a:extLst>
            </p:cNvPr>
            <p:cNvSpPr/>
            <p:nvPr/>
          </p:nvSpPr>
          <p:spPr>
            <a:xfrm>
              <a:off x="1560551" y="3986"/>
              <a:ext cx="9313017" cy="6858000"/>
            </a:xfrm>
            <a:custGeom>
              <a:avLst/>
              <a:gdLst>
                <a:gd name="f0" fmla="val 10800000"/>
                <a:gd name="f1" fmla="val 5400000"/>
                <a:gd name="f2" fmla="val 180"/>
                <a:gd name="f3" fmla="val w"/>
                <a:gd name="f4" fmla="val h"/>
                <a:gd name="f5" fmla="val 0"/>
                <a:gd name="f6" fmla="val 9313016"/>
                <a:gd name="f7" fmla="val 6858000"/>
                <a:gd name="f8" fmla="val 6993556"/>
                <a:gd name="f9" fmla="val 7358516"/>
                <a:gd name="f10" fmla="val 7475006"/>
                <a:gd name="f11" fmla="val 82722"/>
                <a:gd name="f12" fmla="val 7592423"/>
                <a:gd name="f13" fmla="val 169778"/>
                <a:gd name="f14" fmla="val 7706366"/>
                <a:gd name="f15" fmla="val 261748"/>
                <a:gd name="f16" fmla="val 7816357"/>
                <a:gd name="f17" fmla="val 358482"/>
                <a:gd name="f18" fmla="val 8036559"/>
                <a:gd name="f19" fmla="val 551589"/>
                <a:gd name="f20" fmla="val 8239655"/>
                <a:gd name="f21" fmla="val 764905"/>
                <a:gd name="f22" fmla="val 8421752"/>
                <a:gd name="f23" fmla="val 995405"/>
                <a:gd name="f24" fmla="val 8604736"/>
                <a:gd name="f25" fmla="val 1225282"/>
                <a:gd name="f26" fmla="val 8763567"/>
                <a:gd name="f27" fmla="val 1474646"/>
                <a:gd name="f28" fmla="val 8897059"/>
                <a:gd name="f29" fmla="val 1737211"/>
                <a:gd name="f30" fmla="val 9029909"/>
                <a:gd name="f31" fmla="val 2000162"/>
                <a:gd name="f32" fmla="val 9134317"/>
                <a:gd name="f33" fmla="val 2277990"/>
                <a:gd name="f34" fmla="val 9206633"/>
                <a:gd name="f35" fmla="val 2564460"/>
                <a:gd name="f36" fmla="val 9242322"/>
                <a:gd name="f37" fmla="val 2707791"/>
                <a:gd name="f38" fmla="val 9269041"/>
                <a:gd name="f39" fmla="val 2853474"/>
                <a:gd name="f40" fmla="val 9286787"/>
                <a:gd name="f41" fmla="val 3000164"/>
                <a:gd name="f42" fmla="val 9304977"/>
                <a:gd name="f43" fmla="val 3146856"/>
                <a:gd name="f44" fmla="val 9314097"/>
                <a:gd name="f45" fmla="val 3294698"/>
                <a:gd name="f46" fmla="val 9312914"/>
                <a:gd name="f47" fmla="val 3442493"/>
                <a:gd name="f48" fmla="val 9309906"/>
                <a:gd name="f49" fmla="val 3737987"/>
                <a:gd name="f50" fmla="val 9270717"/>
                <a:gd name="f51" fmla="val 4033288"/>
                <a:gd name="f52" fmla="val 9190562"/>
                <a:gd name="f53" fmla="val 4316686"/>
                <a:gd name="f54" fmla="val 9150486"/>
                <a:gd name="f55" fmla="val 4458240"/>
                <a:gd name="f56" fmla="val 9103951"/>
                <a:gd name="f57" fmla="val 4597587"/>
                <a:gd name="f58" fmla="val 9043416"/>
                <a:gd name="f59" fmla="val 4734917"/>
                <a:gd name="f60" fmla="val 8982980"/>
                <a:gd name="f61" fmla="val 4871817"/>
                <a:gd name="f62" fmla="val 8908740"/>
                <a:gd name="f63" fmla="val 5007131"/>
                <a:gd name="f64" fmla="val 8809657"/>
                <a:gd name="f65" fmla="val 5128718"/>
                <a:gd name="f66" fmla="val 8760312"/>
                <a:gd name="f67" fmla="val 5189247"/>
                <a:gd name="f68" fmla="val 8706137"/>
                <a:gd name="f69" fmla="val 5246945"/>
                <a:gd name="f70" fmla="val 8645997"/>
                <a:gd name="f71" fmla="val 5297441"/>
                <a:gd name="f72" fmla="val 8586252"/>
                <a:gd name="f73" fmla="val 5348274"/>
                <a:gd name="f74" fmla="val 8522809"/>
                <a:gd name="f75" fmla="val 5393730"/>
                <a:gd name="f76" fmla="val 8457787"/>
                <a:gd name="f77" fmla="val 5433763"/>
                <a:gd name="f78" fmla="val 8392816"/>
                <a:gd name="f79" fmla="val 5474132"/>
                <a:gd name="f80" fmla="val 8326219"/>
                <a:gd name="f81" fmla="val 5508213"/>
                <a:gd name="f82" fmla="val 8260803"/>
                <a:gd name="f83" fmla="val 5541237"/>
                <a:gd name="f84" fmla="val 8195289"/>
                <a:gd name="f85" fmla="val 5574071"/>
                <a:gd name="f86" fmla="val 8130023"/>
                <a:gd name="f87" fmla="val 5604838"/>
                <a:gd name="f88" fmla="val 8066136"/>
                <a:gd name="f89" fmla="val 5635704"/>
                <a:gd name="f90" fmla="val 7938313"/>
                <a:gd name="f91" fmla="val 5697433"/>
                <a:gd name="f92" fmla="val 7815222"/>
                <a:gd name="f93" fmla="val 5762186"/>
                <a:gd name="f94" fmla="val 7698638"/>
                <a:gd name="f95" fmla="val 5837163"/>
                <a:gd name="f96" fmla="val 7582449"/>
                <a:gd name="f97" fmla="val 5912381"/>
                <a:gd name="f98" fmla="val 7471881"/>
                <a:gd name="f99" fmla="val 5996094"/>
                <a:gd name="f100" fmla="val 7370135"/>
                <a:gd name="f101" fmla="val 6090081"/>
                <a:gd name="f102" fmla="val 7319460"/>
                <a:gd name="f103" fmla="val 6136593"/>
                <a:gd name="f104" fmla="val 7268881"/>
                <a:gd name="f105" fmla="val 6186082"/>
                <a:gd name="f106" fmla="val 7218897"/>
                <a:gd name="f107" fmla="val 6235860"/>
                <a:gd name="f108" fmla="val 7168763"/>
                <a:gd name="f109" fmla="val 6285493"/>
                <a:gd name="f110" fmla="val 7119665"/>
                <a:gd name="f111" fmla="val 6336229"/>
                <a:gd name="f112" fmla="val 7070665"/>
                <a:gd name="f113" fmla="val 6387205"/>
                <a:gd name="f114" fmla="val 6972715"/>
                <a:gd name="f115" fmla="val 6489208"/>
                <a:gd name="f116" fmla="val 6876195"/>
                <a:gd name="f117" fmla="val 6593131"/>
                <a:gd name="f118" fmla="val 6779035"/>
                <a:gd name="f119" fmla="val 6697100"/>
                <a:gd name="f120" fmla="val 6730379"/>
                <a:gd name="f121" fmla="val 6748989"/>
                <a:gd name="f122" fmla="val 6681528"/>
                <a:gd name="f123" fmla="val 6800878"/>
                <a:gd name="f124" fmla="val 6631837"/>
                <a:gd name="f125" fmla="val 6852239"/>
                <a:gd name="f126" fmla="val 6626221"/>
                <a:gd name="f127" fmla="val 6424725"/>
                <a:gd name="f128" fmla="val 6527382"/>
                <a:gd name="f129" fmla="val 6756333"/>
                <a:gd name="f130" fmla="val 6576726"/>
                <a:gd name="f131" fmla="val 6705932"/>
                <a:gd name="f132" fmla="val 6625480"/>
                <a:gd name="f133" fmla="val 6654811"/>
                <a:gd name="f134" fmla="val 6674233"/>
                <a:gd name="f135" fmla="val 6603450"/>
                <a:gd name="f136" fmla="val 6771788"/>
                <a:gd name="f137" fmla="val 6500920"/>
                <a:gd name="f138" fmla="val 6868309"/>
                <a:gd name="f139" fmla="val 6396757"/>
                <a:gd name="f140" fmla="val 6965813"/>
                <a:gd name="f141" fmla="val 6292932"/>
                <a:gd name="f142" fmla="val 7112961"/>
                <a:gd name="f143" fmla="val 6137505"/>
                <a:gd name="f144" fmla="val 7162354"/>
                <a:gd name="f145" fmla="val 6085808"/>
                <a:gd name="f146" fmla="val 7211945"/>
                <a:gd name="f147" fmla="val 6034640"/>
                <a:gd name="f148" fmla="val 7264790"/>
                <a:gd name="f149" fmla="val 5983710"/>
                <a:gd name="f150" fmla="val 7472373"/>
                <a:gd name="f151" fmla="val 5779130"/>
                <a:gd name="f152" fmla="val 7721610"/>
                <a:gd name="f153" fmla="val 5610648"/>
                <a:gd name="f154" fmla="val 7974595"/>
                <a:gd name="f155" fmla="val 5470773"/>
                <a:gd name="f156" fmla="val 8099903"/>
                <a:gd name="f157" fmla="val 5399395"/>
                <a:gd name="f158" fmla="val 8224127"/>
                <a:gd name="f159" fmla="val 5332529"/>
                <a:gd name="f160" fmla="val 8331591"/>
                <a:gd name="f161" fmla="val 5254048"/>
                <a:gd name="f162" fmla="val 8439351"/>
                <a:gd name="f163" fmla="val 5176047"/>
                <a:gd name="f164" fmla="val 8529660"/>
                <a:gd name="f165" fmla="val 5085949"/>
                <a:gd name="f166" fmla="val 8599807"/>
                <a:gd name="f167" fmla="val 4980010"/>
                <a:gd name="f168" fmla="val 8671187"/>
                <a:gd name="f169" fmla="val 4875128"/>
                <a:gd name="f170" fmla="val 8723982"/>
                <a:gd name="f171" fmla="val 4756086"/>
                <a:gd name="f172" fmla="val 8766474"/>
                <a:gd name="f173" fmla="val 4631524"/>
                <a:gd name="f174" fmla="val 8808968"/>
                <a:gd name="f175" fmla="val 4507010"/>
                <a:gd name="f176" fmla="val 8840615"/>
                <a:gd name="f177" fmla="val 4375872"/>
                <a:gd name="f178" fmla="val 8865755"/>
                <a:gd name="f179" fmla="val 4244445"/>
                <a:gd name="f180" fmla="val 8871375"/>
                <a:gd name="f181" fmla="val 4211468"/>
                <a:gd name="f182" fmla="val 8878129"/>
                <a:gd name="f183" fmla="val 4178731"/>
                <a:gd name="f184" fmla="val 8882911"/>
                <a:gd name="f185" fmla="val 4145659"/>
                <a:gd name="f186" fmla="val 8897403"/>
                <a:gd name="f187" fmla="val 4046633"/>
                <a:gd name="f188" fmla="val 8908298"/>
                <a:gd name="f189" fmla="val 3947271"/>
                <a:gd name="f190" fmla="val 8912389"/>
                <a:gd name="f191" fmla="val 3914247"/>
                <a:gd name="f192" fmla="val 8913425"/>
                <a:gd name="f193" fmla="val 3880886"/>
                <a:gd name="f194" fmla="val 8916184"/>
                <a:gd name="f195" fmla="val 3847765"/>
                <a:gd name="f196" fmla="val 8925797"/>
                <a:gd name="f197" fmla="val 3715091"/>
                <a:gd name="f198" fmla="val 8925945"/>
                <a:gd name="f199" fmla="val 3582127"/>
                <a:gd name="f200" fmla="val 8920670"/>
                <a:gd name="f201" fmla="val 3449597"/>
                <a:gd name="f202" fmla="val 8914607"/>
                <a:gd name="f203" fmla="val 3350283"/>
                <a:gd name="f204" fmla="val 8911995"/>
                <a:gd name="f205" fmla="val 3317211"/>
                <a:gd name="f206" fmla="val 8908348"/>
                <a:gd name="f207" fmla="val 3284233"/>
                <a:gd name="f208" fmla="val 8905340"/>
                <a:gd name="f209" fmla="val 3251209"/>
                <a:gd name="f210" fmla="val 8902628"/>
                <a:gd name="f211" fmla="val 3218185"/>
                <a:gd name="f212" fmla="val 8897551"/>
                <a:gd name="f213" fmla="val 3185305"/>
                <a:gd name="f214" fmla="val 8893854"/>
                <a:gd name="f215" fmla="val 3152376"/>
                <a:gd name="f216" fmla="val 8890305"/>
                <a:gd name="f217" fmla="val 3119399"/>
                <a:gd name="f218" fmla="val 8884932"/>
                <a:gd name="f219" fmla="val 3086662"/>
                <a:gd name="f220" fmla="val 8879706"/>
                <a:gd name="f221" fmla="val 3053878"/>
                <a:gd name="f222" fmla="val 8858707"/>
                <a:gd name="f223" fmla="val 2922835"/>
                <a:gd name="f224" fmla="val 8831249"/>
                <a:gd name="f225" fmla="val 2792705"/>
                <a:gd name="f226" fmla="val 8797531"/>
                <a:gd name="f227" fmla="val 2663966"/>
                <a:gd name="f228" fmla="val 8728616"/>
                <a:gd name="f229" fmla="val 2406777"/>
                <a:gd name="f230" fmla="val 8635497"/>
                <a:gd name="f231" fmla="val 2155109"/>
                <a:gd name="f232" fmla="val 8520442"/>
                <a:gd name="f233" fmla="val 1911983"/>
                <a:gd name="f234" fmla="val 8462667"/>
                <a:gd name="f235" fmla="val 1790541"/>
                <a:gd name="f236" fmla="val 8400112"/>
                <a:gd name="f237" fmla="val 1670923"/>
                <a:gd name="f238" fmla="val 8332626"/>
                <a:gd name="f239" fmla="val 1553608"/>
                <a:gd name="f240" fmla="val 8265683"/>
                <a:gd name="f241" fmla="val 1436006"/>
                <a:gd name="f242" fmla="val 8192973"/>
                <a:gd name="f243" fmla="val 1321188"/>
                <a:gd name="f244" fmla="val 8116317"/>
                <a:gd name="f245" fmla="val 1208529"/>
                <a:gd name="f246" fmla="val 8039811"/>
                <a:gd name="f247" fmla="val 1095776"/>
                <a:gd name="f248" fmla="val 7958079"/>
                <a:gd name="f249" fmla="val 986094"/>
                <a:gd name="f250" fmla="val 7873293"/>
                <a:gd name="f251" fmla="val 878284"/>
                <a:gd name="f252" fmla="val 7787814"/>
                <a:gd name="f253" fmla="val 771002"/>
                <a:gd name="f254" fmla="val 7697999"/>
                <a:gd name="f255" fmla="val 666551"/>
                <a:gd name="f256" fmla="val 7604337"/>
                <a:gd name="f257" fmla="val 565125"/>
                <a:gd name="f258" fmla="val 7510479"/>
                <a:gd name="f259" fmla="val 463891"/>
                <a:gd name="f260" fmla="val 7413367"/>
                <a:gd name="f261" fmla="val 364818"/>
                <a:gd name="f262" fmla="val 7311128"/>
                <a:gd name="f263" fmla="val 270591"/>
                <a:gd name="f264" fmla="val 1752019"/>
                <a:gd name="f265" fmla="val 2155804"/>
                <a:gd name="f266" fmla="val 2103975"/>
                <a:gd name="f267" fmla="val 40789"/>
                <a:gd name="f268" fmla="val 1943592"/>
                <a:gd name="f269" fmla="val 173585"/>
                <a:gd name="f270" fmla="val 1793955"/>
                <a:gd name="f271" fmla="val 317500"/>
                <a:gd name="f272" fmla="val 1656310"/>
                <a:gd name="f273" fmla="val 470035"/>
                <a:gd name="f274" fmla="val 1288172"/>
                <a:gd name="f275" fmla="val 876939"/>
                <a:gd name="f276" fmla="val 1002998"/>
                <a:gd name="f277" fmla="val 1344708"/>
                <a:gd name="f278" fmla="val 806013"/>
                <a:gd name="f279" fmla="val 1841133"/>
                <a:gd name="f280" fmla="val 707818"/>
                <a:gd name="f281" fmla="val 2089538"/>
                <a:gd name="f282" fmla="val 630868"/>
                <a:gd name="f283" fmla="val 2345480"/>
                <a:gd name="f284" fmla="val 580685"/>
                <a:gd name="f285" fmla="val 2606364"/>
                <a:gd name="f286" fmla="val 530749"/>
                <a:gd name="f287" fmla="val 2867250"/>
                <a:gd name="f288" fmla="val 504868"/>
                <a:gd name="f289" fmla="val 3132119"/>
                <a:gd name="f290" fmla="val 503489"/>
                <a:gd name="f291" fmla="val 3397276"/>
                <a:gd name="f292" fmla="val 501467"/>
                <a:gd name="f293" fmla="val 3662434"/>
                <a:gd name="f294" fmla="val 524093"/>
                <a:gd name="f295" fmla="val 3927351"/>
                <a:gd name="f296" fmla="val 570135"/>
                <a:gd name="f297" fmla="val 4188235"/>
                <a:gd name="f298" fmla="val 615734"/>
                <a:gd name="f299" fmla="val 4449264"/>
                <a:gd name="f300" fmla="val 688642"/>
                <a:gd name="f301" fmla="val 4705493"/>
                <a:gd name="f302" fmla="val 783387"/>
                <a:gd name="f303" fmla="val 4953850"/>
                <a:gd name="f304" fmla="val 974357"/>
                <a:gd name="f305" fmla="val 5449796"/>
                <a:gd name="f306" fmla="val 1259630"/>
                <a:gd name="f307" fmla="val 5913773"/>
                <a:gd name="f308" fmla="val 1628014"/>
                <a:gd name="f309" fmla="val 6308245"/>
                <a:gd name="f310" fmla="val 1812182"/>
                <a:gd name="f311" fmla="val 6505481"/>
                <a:gd name="f312" fmla="val 2016215"/>
                <a:gd name="f313" fmla="val 6685052"/>
                <a:gd name="f314" fmla="val 2235998"/>
                <a:gd name="f315" fmla="val 6844829"/>
                <a:gd name="f316" fmla="val 2255028"/>
                <a:gd name="f317" fmla="val 1578787"/>
                <a:gd name="f318" fmla="val 1465153"/>
                <a:gd name="f319" fmla="val 6759050"/>
                <a:gd name="f320" fmla="val 1410086"/>
                <a:gd name="f321" fmla="val 6708726"/>
                <a:gd name="f322" fmla="val 1356236"/>
                <a:gd name="f323" fmla="val 6657104"/>
                <a:gd name="f324" fmla="val 1303650"/>
                <a:gd name="f325" fmla="val 6604267"/>
                <a:gd name="f326" fmla="val 883506"/>
                <a:gd name="f327" fmla="val 6181043"/>
                <a:gd name="f328" fmla="val 548150"/>
                <a:gd name="f329" fmla="val 5676072"/>
                <a:gd name="f330" fmla="val 323708"/>
                <a:gd name="f331" fmla="val 5126365"/>
                <a:gd name="f332" fmla="val 97737"/>
                <a:gd name="f333" fmla="val 4577139"/>
                <a:gd name="f334" fmla="val -10958"/>
                <a:gd name="f335" fmla="val 3981927"/>
                <a:gd name="f336" fmla="val 872"/>
                <a:gd name="f337" fmla="val 3391228"/>
                <a:gd name="f338" fmla="val 5951"/>
                <a:gd name="f339" fmla="val 3095783"/>
                <a:gd name="f340" fmla="val 40506"/>
                <a:gd name="f341" fmla="val 2800528"/>
                <a:gd name="f342" fmla="val 105428"/>
                <a:gd name="f343" fmla="val 2511899"/>
                <a:gd name="f344" fmla="val 170104"/>
                <a:gd name="f345" fmla="val 2223317"/>
                <a:gd name="f346" fmla="val 262089"/>
                <a:gd name="f347" fmla="val 1940399"/>
                <a:gd name="f348" fmla="val 384933"/>
                <a:gd name="f349" fmla="val 1670971"/>
                <a:gd name="f350" fmla="val 629092"/>
                <a:gd name="f351" fmla="val 1131344"/>
                <a:gd name="f352" fmla="val 991955"/>
                <a:gd name="f353" fmla="val 646919"/>
                <a:gd name="f354" fmla="val 1433593"/>
                <a:gd name="f355" fmla="val 256095"/>
                <a:gd name="f356" fmla="val 1488791"/>
                <a:gd name="f357" fmla="val 207206"/>
                <a:gd name="f358" fmla="val 1545179"/>
                <a:gd name="f359" fmla="val 159733"/>
                <a:gd name="f360" fmla="val 1602664"/>
                <a:gd name="f361" fmla="val 113704"/>
                <a:gd name="f362" fmla="+- 0 0 -90"/>
                <a:gd name="f363" fmla="*/ f3 1 9313016"/>
                <a:gd name="f364" fmla="*/ f4 1 6858000"/>
                <a:gd name="f365" fmla="val f5"/>
                <a:gd name="f366" fmla="val f6"/>
                <a:gd name="f367" fmla="val f7"/>
                <a:gd name="f368" fmla="*/ f362 f0 1"/>
                <a:gd name="f369" fmla="+- f367 0 f365"/>
                <a:gd name="f370" fmla="+- f366 0 f365"/>
                <a:gd name="f371" fmla="*/ f368 1 f2"/>
                <a:gd name="f372" fmla="*/ f370 1 9313016"/>
                <a:gd name="f373" fmla="*/ f369 1 6858000"/>
                <a:gd name="f374" fmla="*/ 6993556 f370 1"/>
                <a:gd name="f375" fmla="*/ 0 f369 1"/>
                <a:gd name="f376" fmla="*/ 7358516 f370 1"/>
                <a:gd name="f377" fmla="*/ 7475006 f370 1"/>
                <a:gd name="f378" fmla="*/ 82722 f369 1"/>
                <a:gd name="f379" fmla="*/ 7816357 f370 1"/>
                <a:gd name="f380" fmla="*/ 358482 f369 1"/>
                <a:gd name="f381" fmla="*/ 8421752 f370 1"/>
                <a:gd name="f382" fmla="*/ 995405 f369 1"/>
                <a:gd name="f383" fmla="*/ 8897059 f370 1"/>
                <a:gd name="f384" fmla="*/ 1737211 f369 1"/>
                <a:gd name="f385" fmla="*/ 9206633 f370 1"/>
                <a:gd name="f386" fmla="*/ 2564460 f369 1"/>
                <a:gd name="f387" fmla="*/ 9286787 f370 1"/>
                <a:gd name="f388" fmla="*/ 3000164 f369 1"/>
                <a:gd name="f389" fmla="*/ 9312914 f370 1"/>
                <a:gd name="f390" fmla="*/ 3442493 f369 1"/>
                <a:gd name="f391" fmla="*/ 9190562 f370 1"/>
                <a:gd name="f392" fmla="*/ 4316686 f369 1"/>
                <a:gd name="f393" fmla="*/ 9043416 f370 1"/>
                <a:gd name="f394" fmla="*/ 4734917 f369 1"/>
                <a:gd name="f395" fmla="*/ 8809657 f370 1"/>
                <a:gd name="f396" fmla="*/ 5128718 f369 1"/>
                <a:gd name="f397" fmla="*/ 8645997 f370 1"/>
                <a:gd name="f398" fmla="*/ 5297441 f369 1"/>
                <a:gd name="f399" fmla="*/ 8457787 f370 1"/>
                <a:gd name="f400" fmla="*/ 5433763 f369 1"/>
                <a:gd name="f401" fmla="*/ 8260803 f370 1"/>
                <a:gd name="f402" fmla="*/ 5541237 f369 1"/>
                <a:gd name="f403" fmla="*/ 8066136 f370 1"/>
                <a:gd name="f404" fmla="*/ 5635704 f369 1"/>
                <a:gd name="f405" fmla="*/ 7698638 f370 1"/>
                <a:gd name="f406" fmla="*/ 5837163 f369 1"/>
                <a:gd name="f407" fmla="*/ 7370135 f370 1"/>
                <a:gd name="f408" fmla="*/ 6090081 f369 1"/>
                <a:gd name="f409" fmla="*/ 7218897 f370 1"/>
                <a:gd name="f410" fmla="*/ 6235860 f369 1"/>
                <a:gd name="f411" fmla="*/ 7070665 f370 1"/>
                <a:gd name="f412" fmla="*/ 6387205 f369 1"/>
                <a:gd name="f413" fmla="*/ 6779035 f370 1"/>
                <a:gd name="f414" fmla="*/ 6697100 f369 1"/>
                <a:gd name="f415" fmla="*/ 6631837 f370 1"/>
                <a:gd name="f416" fmla="*/ 6852239 f369 1"/>
                <a:gd name="f417" fmla="*/ 6626221 f370 1"/>
                <a:gd name="f418" fmla="*/ 6858000 f369 1"/>
                <a:gd name="f419" fmla="*/ 6424725 f370 1"/>
                <a:gd name="f420" fmla="*/ 6527382 f370 1"/>
                <a:gd name="f421" fmla="*/ 6756333 f369 1"/>
                <a:gd name="f422" fmla="*/ 6674233 f370 1"/>
                <a:gd name="f423" fmla="*/ 6603450 f369 1"/>
                <a:gd name="f424" fmla="*/ 6965813 f370 1"/>
                <a:gd name="f425" fmla="*/ 6292932 f369 1"/>
                <a:gd name="f426" fmla="*/ 7112961 f370 1"/>
                <a:gd name="f427" fmla="*/ 6137505 f369 1"/>
                <a:gd name="f428" fmla="*/ 7264790 f370 1"/>
                <a:gd name="f429" fmla="*/ 5983710 f369 1"/>
                <a:gd name="f430" fmla="*/ 7974595 f370 1"/>
                <a:gd name="f431" fmla="*/ 5470773 f369 1"/>
                <a:gd name="f432" fmla="*/ 8331591 f370 1"/>
                <a:gd name="f433" fmla="*/ 5254048 f369 1"/>
                <a:gd name="f434" fmla="*/ 8599807 f370 1"/>
                <a:gd name="f435" fmla="*/ 4980010 f369 1"/>
                <a:gd name="f436" fmla="*/ 8766474 f370 1"/>
                <a:gd name="f437" fmla="*/ 4631524 f369 1"/>
                <a:gd name="f438" fmla="*/ 8865755 f370 1"/>
                <a:gd name="f439" fmla="*/ 4244445 f369 1"/>
                <a:gd name="f440" fmla="*/ 8882911 f370 1"/>
                <a:gd name="f441" fmla="*/ 4145659 f369 1"/>
                <a:gd name="f442" fmla="*/ 8897403 f370 1"/>
                <a:gd name="f443" fmla="*/ 4046633 f369 1"/>
                <a:gd name="f444" fmla="*/ 8908298 f370 1"/>
                <a:gd name="f445" fmla="*/ 3947271 f369 1"/>
                <a:gd name="f446" fmla="*/ 8916184 f370 1"/>
                <a:gd name="f447" fmla="*/ 3847765 f369 1"/>
                <a:gd name="f448" fmla="*/ 8920670 f370 1"/>
                <a:gd name="f449" fmla="*/ 3449597 f369 1"/>
                <a:gd name="f450" fmla="*/ 8914607 f370 1"/>
                <a:gd name="f451" fmla="*/ 3350283 f369 1"/>
                <a:gd name="f452" fmla="*/ 8905340 f370 1"/>
                <a:gd name="f453" fmla="*/ 3251209 f369 1"/>
                <a:gd name="f454" fmla="*/ 8893854 f370 1"/>
                <a:gd name="f455" fmla="*/ 3152376 f369 1"/>
                <a:gd name="f456" fmla="*/ 8879706 f370 1"/>
                <a:gd name="f457" fmla="*/ 3053878 f369 1"/>
                <a:gd name="f458" fmla="*/ 8797531 f370 1"/>
                <a:gd name="f459" fmla="*/ 2663966 f369 1"/>
                <a:gd name="f460" fmla="*/ 8520442 f370 1"/>
                <a:gd name="f461" fmla="*/ 1911983 f369 1"/>
                <a:gd name="f462" fmla="*/ 8332626 f370 1"/>
                <a:gd name="f463" fmla="*/ 1553608 f369 1"/>
                <a:gd name="f464" fmla="*/ 8116317 f370 1"/>
                <a:gd name="f465" fmla="*/ 1208529 f369 1"/>
                <a:gd name="f466" fmla="*/ 7873293 f370 1"/>
                <a:gd name="f467" fmla="*/ 878284 f369 1"/>
                <a:gd name="f468" fmla="*/ 7604337 f370 1"/>
                <a:gd name="f469" fmla="*/ 565125 f369 1"/>
                <a:gd name="f470" fmla="*/ 7311128 f370 1"/>
                <a:gd name="f471" fmla="*/ 270591 f369 1"/>
                <a:gd name="f472" fmla="*/ 1752019 f370 1"/>
                <a:gd name="f473" fmla="*/ 2155804 f370 1"/>
                <a:gd name="f474" fmla="*/ 2103975 f370 1"/>
                <a:gd name="f475" fmla="*/ 40789 f369 1"/>
                <a:gd name="f476" fmla="*/ 1656310 f370 1"/>
                <a:gd name="f477" fmla="*/ 470035 f369 1"/>
                <a:gd name="f478" fmla="*/ 806013 f370 1"/>
                <a:gd name="f479" fmla="*/ 1841133 f369 1"/>
                <a:gd name="f480" fmla="*/ 580685 f370 1"/>
                <a:gd name="f481" fmla="*/ 2606364 f369 1"/>
                <a:gd name="f482" fmla="*/ 503489 f370 1"/>
                <a:gd name="f483" fmla="*/ 3397276 f369 1"/>
                <a:gd name="f484" fmla="*/ 570135 f370 1"/>
                <a:gd name="f485" fmla="*/ 4188235 f369 1"/>
                <a:gd name="f486" fmla="*/ 783387 f370 1"/>
                <a:gd name="f487" fmla="*/ 4953850 f369 1"/>
                <a:gd name="f488" fmla="*/ 1628014 f370 1"/>
                <a:gd name="f489" fmla="*/ 6308245 f369 1"/>
                <a:gd name="f490" fmla="*/ 2235998 f370 1"/>
                <a:gd name="f491" fmla="*/ 6844829 f369 1"/>
                <a:gd name="f492" fmla="*/ 2255028 f370 1"/>
                <a:gd name="f493" fmla="*/ 1578787 f370 1"/>
                <a:gd name="f494" fmla="*/ 1465153 f370 1"/>
                <a:gd name="f495" fmla="*/ 6759050 f369 1"/>
                <a:gd name="f496" fmla="*/ 1303650 f370 1"/>
                <a:gd name="f497" fmla="*/ 6604267 f369 1"/>
                <a:gd name="f498" fmla="*/ 323708 f370 1"/>
                <a:gd name="f499" fmla="*/ 5126365 f369 1"/>
                <a:gd name="f500" fmla="*/ 872 f370 1"/>
                <a:gd name="f501" fmla="*/ 3391228 f369 1"/>
                <a:gd name="f502" fmla="*/ 105428 f370 1"/>
                <a:gd name="f503" fmla="*/ 2511899 f369 1"/>
                <a:gd name="f504" fmla="*/ 384933 f370 1"/>
                <a:gd name="f505" fmla="*/ 1670971 f369 1"/>
                <a:gd name="f506" fmla="*/ 1433593 f370 1"/>
                <a:gd name="f507" fmla="*/ 256095 f369 1"/>
                <a:gd name="f508" fmla="*/ 1602664 f370 1"/>
                <a:gd name="f509" fmla="*/ 113704 f369 1"/>
                <a:gd name="f510" fmla="+- f371 0 f1"/>
                <a:gd name="f511" fmla="*/ f374 1 9313016"/>
                <a:gd name="f512" fmla="*/ f375 1 6858000"/>
                <a:gd name="f513" fmla="*/ f376 1 9313016"/>
                <a:gd name="f514" fmla="*/ f377 1 9313016"/>
                <a:gd name="f515" fmla="*/ f378 1 6858000"/>
                <a:gd name="f516" fmla="*/ f379 1 9313016"/>
                <a:gd name="f517" fmla="*/ f380 1 6858000"/>
                <a:gd name="f518" fmla="*/ f381 1 9313016"/>
                <a:gd name="f519" fmla="*/ f382 1 6858000"/>
                <a:gd name="f520" fmla="*/ f383 1 9313016"/>
                <a:gd name="f521" fmla="*/ f384 1 6858000"/>
                <a:gd name="f522" fmla="*/ f385 1 9313016"/>
                <a:gd name="f523" fmla="*/ f386 1 6858000"/>
                <a:gd name="f524" fmla="*/ f387 1 9313016"/>
                <a:gd name="f525" fmla="*/ f388 1 6858000"/>
                <a:gd name="f526" fmla="*/ f389 1 9313016"/>
                <a:gd name="f527" fmla="*/ f390 1 6858000"/>
                <a:gd name="f528" fmla="*/ f391 1 9313016"/>
                <a:gd name="f529" fmla="*/ f392 1 6858000"/>
                <a:gd name="f530" fmla="*/ f393 1 9313016"/>
                <a:gd name="f531" fmla="*/ f394 1 6858000"/>
                <a:gd name="f532" fmla="*/ f395 1 9313016"/>
                <a:gd name="f533" fmla="*/ f396 1 6858000"/>
                <a:gd name="f534" fmla="*/ f397 1 9313016"/>
                <a:gd name="f535" fmla="*/ f398 1 6858000"/>
                <a:gd name="f536" fmla="*/ f399 1 9313016"/>
                <a:gd name="f537" fmla="*/ f400 1 6858000"/>
                <a:gd name="f538" fmla="*/ f401 1 9313016"/>
                <a:gd name="f539" fmla="*/ f402 1 6858000"/>
                <a:gd name="f540" fmla="*/ f403 1 9313016"/>
                <a:gd name="f541" fmla="*/ f404 1 6858000"/>
                <a:gd name="f542" fmla="*/ f405 1 9313016"/>
                <a:gd name="f543" fmla="*/ f406 1 6858000"/>
                <a:gd name="f544" fmla="*/ f407 1 9313016"/>
                <a:gd name="f545" fmla="*/ f408 1 6858000"/>
                <a:gd name="f546" fmla="*/ f409 1 9313016"/>
                <a:gd name="f547" fmla="*/ f410 1 6858000"/>
                <a:gd name="f548" fmla="*/ f411 1 9313016"/>
                <a:gd name="f549" fmla="*/ f412 1 6858000"/>
                <a:gd name="f550" fmla="*/ f413 1 9313016"/>
                <a:gd name="f551" fmla="*/ f414 1 6858000"/>
                <a:gd name="f552" fmla="*/ f415 1 9313016"/>
                <a:gd name="f553" fmla="*/ f416 1 6858000"/>
                <a:gd name="f554" fmla="*/ f417 1 9313016"/>
                <a:gd name="f555" fmla="*/ f418 1 6858000"/>
                <a:gd name="f556" fmla="*/ f419 1 9313016"/>
                <a:gd name="f557" fmla="*/ f420 1 9313016"/>
                <a:gd name="f558" fmla="*/ f421 1 6858000"/>
                <a:gd name="f559" fmla="*/ f422 1 9313016"/>
                <a:gd name="f560" fmla="*/ f423 1 6858000"/>
                <a:gd name="f561" fmla="*/ f424 1 9313016"/>
                <a:gd name="f562" fmla="*/ f425 1 6858000"/>
                <a:gd name="f563" fmla="*/ f426 1 9313016"/>
                <a:gd name="f564" fmla="*/ f427 1 6858000"/>
                <a:gd name="f565" fmla="*/ f428 1 9313016"/>
                <a:gd name="f566" fmla="*/ f429 1 6858000"/>
                <a:gd name="f567" fmla="*/ f430 1 9313016"/>
                <a:gd name="f568" fmla="*/ f431 1 6858000"/>
                <a:gd name="f569" fmla="*/ f432 1 9313016"/>
                <a:gd name="f570" fmla="*/ f433 1 6858000"/>
                <a:gd name="f571" fmla="*/ f434 1 9313016"/>
                <a:gd name="f572" fmla="*/ f435 1 6858000"/>
                <a:gd name="f573" fmla="*/ f436 1 9313016"/>
                <a:gd name="f574" fmla="*/ f437 1 6858000"/>
                <a:gd name="f575" fmla="*/ f438 1 9313016"/>
                <a:gd name="f576" fmla="*/ f439 1 6858000"/>
                <a:gd name="f577" fmla="*/ f440 1 9313016"/>
                <a:gd name="f578" fmla="*/ f441 1 6858000"/>
                <a:gd name="f579" fmla="*/ f442 1 9313016"/>
                <a:gd name="f580" fmla="*/ f443 1 6858000"/>
                <a:gd name="f581" fmla="*/ f444 1 9313016"/>
                <a:gd name="f582" fmla="*/ f445 1 6858000"/>
                <a:gd name="f583" fmla="*/ f446 1 9313016"/>
                <a:gd name="f584" fmla="*/ f447 1 6858000"/>
                <a:gd name="f585" fmla="*/ f448 1 9313016"/>
                <a:gd name="f586" fmla="*/ f449 1 6858000"/>
                <a:gd name="f587" fmla="*/ f450 1 9313016"/>
                <a:gd name="f588" fmla="*/ f451 1 6858000"/>
                <a:gd name="f589" fmla="*/ f452 1 9313016"/>
                <a:gd name="f590" fmla="*/ f453 1 6858000"/>
                <a:gd name="f591" fmla="*/ f454 1 9313016"/>
                <a:gd name="f592" fmla="*/ f455 1 6858000"/>
                <a:gd name="f593" fmla="*/ f456 1 9313016"/>
                <a:gd name="f594" fmla="*/ f457 1 6858000"/>
                <a:gd name="f595" fmla="*/ f458 1 9313016"/>
                <a:gd name="f596" fmla="*/ f459 1 6858000"/>
                <a:gd name="f597" fmla="*/ f460 1 9313016"/>
                <a:gd name="f598" fmla="*/ f461 1 6858000"/>
                <a:gd name="f599" fmla="*/ f462 1 9313016"/>
                <a:gd name="f600" fmla="*/ f463 1 6858000"/>
                <a:gd name="f601" fmla="*/ f464 1 9313016"/>
                <a:gd name="f602" fmla="*/ f465 1 6858000"/>
                <a:gd name="f603" fmla="*/ f466 1 9313016"/>
                <a:gd name="f604" fmla="*/ f467 1 6858000"/>
                <a:gd name="f605" fmla="*/ f468 1 9313016"/>
                <a:gd name="f606" fmla="*/ f469 1 6858000"/>
                <a:gd name="f607" fmla="*/ f470 1 9313016"/>
                <a:gd name="f608" fmla="*/ f471 1 6858000"/>
                <a:gd name="f609" fmla="*/ f472 1 9313016"/>
                <a:gd name="f610" fmla="*/ f473 1 9313016"/>
                <a:gd name="f611" fmla="*/ f474 1 9313016"/>
                <a:gd name="f612" fmla="*/ f475 1 6858000"/>
                <a:gd name="f613" fmla="*/ f476 1 9313016"/>
                <a:gd name="f614" fmla="*/ f477 1 6858000"/>
                <a:gd name="f615" fmla="*/ f478 1 9313016"/>
                <a:gd name="f616" fmla="*/ f479 1 6858000"/>
                <a:gd name="f617" fmla="*/ f480 1 9313016"/>
                <a:gd name="f618" fmla="*/ f481 1 6858000"/>
                <a:gd name="f619" fmla="*/ f482 1 9313016"/>
                <a:gd name="f620" fmla="*/ f483 1 6858000"/>
                <a:gd name="f621" fmla="*/ f484 1 9313016"/>
                <a:gd name="f622" fmla="*/ f485 1 6858000"/>
                <a:gd name="f623" fmla="*/ f486 1 9313016"/>
                <a:gd name="f624" fmla="*/ f487 1 6858000"/>
                <a:gd name="f625" fmla="*/ f488 1 9313016"/>
                <a:gd name="f626" fmla="*/ f489 1 6858000"/>
                <a:gd name="f627" fmla="*/ f490 1 9313016"/>
                <a:gd name="f628" fmla="*/ f491 1 6858000"/>
                <a:gd name="f629" fmla="*/ f492 1 9313016"/>
                <a:gd name="f630" fmla="*/ f493 1 9313016"/>
                <a:gd name="f631" fmla="*/ f494 1 9313016"/>
                <a:gd name="f632" fmla="*/ f495 1 6858000"/>
                <a:gd name="f633" fmla="*/ f496 1 9313016"/>
                <a:gd name="f634" fmla="*/ f497 1 6858000"/>
                <a:gd name="f635" fmla="*/ f498 1 9313016"/>
                <a:gd name="f636" fmla="*/ f499 1 6858000"/>
                <a:gd name="f637" fmla="*/ f500 1 9313016"/>
                <a:gd name="f638" fmla="*/ f501 1 6858000"/>
                <a:gd name="f639" fmla="*/ f502 1 9313016"/>
                <a:gd name="f640" fmla="*/ f503 1 6858000"/>
                <a:gd name="f641" fmla="*/ f504 1 9313016"/>
                <a:gd name="f642" fmla="*/ f505 1 6858000"/>
                <a:gd name="f643" fmla="*/ f506 1 9313016"/>
                <a:gd name="f644" fmla="*/ f507 1 6858000"/>
                <a:gd name="f645" fmla="*/ f508 1 9313016"/>
                <a:gd name="f646" fmla="*/ f509 1 6858000"/>
                <a:gd name="f647" fmla="*/ f365 1 f372"/>
                <a:gd name="f648" fmla="*/ f366 1 f372"/>
                <a:gd name="f649" fmla="*/ f365 1 f373"/>
                <a:gd name="f650" fmla="*/ f367 1 f373"/>
                <a:gd name="f651" fmla="*/ f511 1 f372"/>
                <a:gd name="f652" fmla="*/ f512 1 f373"/>
                <a:gd name="f653" fmla="*/ f513 1 f372"/>
                <a:gd name="f654" fmla="*/ f514 1 f372"/>
                <a:gd name="f655" fmla="*/ f515 1 f373"/>
                <a:gd name="f656" fmla="*/ f516 1 f372"/>
                <a:gd name="f657" fmla="*/ f517 1 f373"/>
                <a:gd name="f658" fmla="*/ f518 1 f372"/>
                <a:gd name="f659" fmla="*/ f519 1 f373"/>
                <a:gd name="f660" fmla="*/ f520 1 f372"/>
                <a:gd name="f661" fmla="*/ f521 1 f373"/>
                <a:gd name="f662" fmla="*/ f522 1 f372"/>
                <a:gd name="f663" fmla="*/ f523 1 f373"/>
                <a:gd name="f664" fmla="*/ f524 1 f372"/>
                <a:gd name="f665" fmla="*/ f525 1 f373"/>
                <a:gd name="f666" fmla="*/ f526 1 f372"/>
                <a:gd name="f667" fmla="*/ f527 1 f373"/>
                <a:gd name="f668" fmla="*/ f528 1 f372"/>
                <a:gd name="f669" fmla="*/ f529 1 f373"/>
                <a:gd name="f670" fmla="*/ f530 1 f372"/>
                <a:gd name="f671" fmla="*/ f531 1 f373"/>
                <a:gd name="f672" fmla="*/ f532 1 f372"/>
                <a:gd name="f673" fmla="*/ f533 1 f373"/>
                <a:gd name="f674" fmla="*/ f534 1 f372"/>
                <a:gd name="f675" fmla="*/ f535 1 f373"/>
                <a:gd name="f676" fmla="*/ f536 1 f372"/>
                <a:gd name="f677" fmla="*/ f537 1 f373"/>
                <a:gd name="f678" fmla="*/ f538 1 f372"/>
                <a:gd name="f679" fmla="*/ f539 1 f373"/>
                <a:gd name="f680" fmla="*/ f540 1 f372"/>
                <a:gd name="f681" fmla="*/ f541 1 f373"/>
                <a:gd name="f682" fmla="*/ f542 1 f372"/>
                <a:gd name="f683" fmla="*/ f543 1 f373"/>
                <a:gd name="f684" fmla="*/ f544 1 f372"/>
                <a:gd name="f685" fmla="*/ f545 1 f373"/>
                <a:gd name="f686" fmla="*/ f546 1 f372"/>
                <a:gd name="f687" fmla="*/ f547 1 f373"/>
                <a:gd name="f688" fmla="*/ f548 1 f372"/>
                <a:gd name="f689" fmla="*/ f549 1 f373"/>
                <a:gd name="f690" fmla="*/ f550 1 f372"/>
                <a:gd name="f691" fmla="*/ f551 1 f373"/>
                <a:gd name="f692" fmla="*/ f552 1 f372"/>
                <a:gd name="f693" fmla="*/ f553 1 f373"/>
                <a:gd name="f694" fmla="*/ f554 1 f372"/>
                <a:gd name="f695" fmla="*/ f555 1 f373"/>
                <a:gd name="f696" fmla="*/ f556 1 f372"/>
                <a:gd name="f697" fmla="*/ f557 1 f372"/>
                <a:gd name="f698" fmla="*/ f558 1 f373"/>
                <a:gd name="f699" fmla="*/ f559 1 f372"/>
                <a:gd name="f700" fmla="*/ f560 1 f373"/>
                <a:gd name="f701" fmla="*/ f561 1 f372"/>
                <a:gd name="f702" fmla="*/ f562 1 f373"/>
                <a:gd name="f703" fmla="*/ f563 1 f372"/>
                <a:gd name="f704" fmla="*/ f564 1 f373"/>
                <a:gd name="f705" fmla="*/ f565 1 f372"/>
                <a:gd name="f706" fmla="*/ f566 1 f373"/>
                <a:gd name="f707" fmla="*/ f567 1 f372"/>
                <a:gd name="f708" fmla="*/ f568 1 f373"/>
                <a:gd name="f709" fmla="*/ f569 1 f372"/>
                <a:gd name="f710" fmla="*/ f570 1 f373"/>
                <a:gd name="f711" fmla="*/ f571 1 f372"/>
                <a:gd name="f712" fmla="*/ f572 1 f373"/>
                <a:gd name="f713" fmla="*/ f573 1 f372"/>
                <a:gd name="f714" fmla="*/ f574 1 f373"/>
                <a:gd name="f715" fmla="*/ f575 1 f372"/>
                <a:gd name="f716" fmla="*/ f576 1 f373"/>
                <a:gd name="f717" fmla="*/ f577 1 f372"/>
                <a:gd name="f718" fmla="*/ f578 1 f373"/>
                <a:gd name="f719" fmla="*/ f579 1 f372"/>
                <a:gd name="f720" fmla="*/ f580 1 f373"/>
                <a:gd name="f721" fmla="*/ f581 1 f372"/>
                <a:gd name="f722" fmla="*/ f582 1 f373"/>
                <a:gd name="f723" fmla="*/ f583 1 f372"/>
                <a:gd name="f724" fmla="*/ f584 1 f373"/>
                <a:gd name="f725" fmla="*/ f585 1 f372"/>
                <a:gd name="f726" fmla="*/ f586 1 f373"/>
                <a:gd name="f727" fmla="*/ f587 1 f372"/>
                <a:gd name="f728" fmla="*/ f588 1 f373"/>
                <a:gd name="f729" fmla="*/ f589 1 f372"/>
                <a:gd name="f730" fmla="*/ f590 1 f373"/>
                <a:gd name="f731" fmla="*/ f591 1 f372"/>
                <a:gd name="f732" fmla="*/ f592 1 f373"/>
                <a:gd name="f733" fmla="*/ f593 1 f372"/>
                <a:gd name="f734" fmla="*/ f594 1 f373"/>
                <a:gd name="f735" fmla="*/ f595 1 f372"/>
                <a:gd name="f736" fmla="*/ f596 1 f373"/>
                <a:gd name="f737" fmla="*/ f597 1 f372"/>
                <a:gd name="f738" fmla="*/ f598 1 f373"/>
                <a:gd name="f739" fmla="*/ f599 1 f372"/>
                <a:gd name="f740" fmla="*/ f600 1 f373"/>
                <a:gd name="f741" fmla="*/ f601 1 f372"/>
                <a:gd name="f742" fmla="*/ f602 1 f373"/>
                <a:gd name="f743" fmla="*/ f603 1 f372"/>
                <a:gd name="f744" fmla="*/ f604 1 f373"/>
                <a:gd name="f745" fmla="*/ f605 1 f372"/>
                <a:gd name="f746" fmla="*/ f606 1 f373"/>
                <a:gd name="f747" fmla="*/ f607 1 f372"/>
                <a:gd name="f748" fmla="*/ f608 1 f373"/>
                <a:gd name="f749" fmla="*/ f609 1 f372"/>
                <a:gd name="f750" fmla="*/ f610 1 f372"/>
                <a:gd name="f751" fmla="*/ f611 1 f372"/>
                <a:gd name="f752" fmla="*/ f612 1 f373"/>
                <a:gd name="f753" fmla="*/ f613 1 f372"/>
                <a:gd name="f754" fmla="*/ f614 1 f373"/>
                <a:gd name="f755" fmla="*/ f615 1 f372"/>
                <a:gd name="f756" fmla="*/ f616 1 f373"/>
                <a:gd name="f757" fmla="*/ f617 1 f372"/>
                <a:gd name="f758" fmla="*/ f618 1 f373"/>
                <a:gd name="f759" fmla="*/ f619 1 f372"/>
                <a:gd name="f760" fmla="*/ f620 1 f373"/>
                <a:gd name="f761" fmla="*/ f621 1 f372"/>
                <a:gd name="f762" fmla="*/ f622 1 f373"/>
                <a:gd name="f763" fmla="*/ f623 1 f372"/>
                <a:gd name="f764" fmla="*/ f624 1 f373"/>
                <a:gd name="f765" fmla="*/ f625 1 f372"/>
                <a:gd name="f766" fmla="*/ f626 1 f373"/>
                <a:gd name="f767" fmla="*/ f627 1 f372"/>
                <a:gd name="f768" fmla="*/ f628 1 f373"/>
                <a:gd name="f769" fmla="*/ f629 1 f372"/>
                <a:gd name="f770" fmla="*/ f630 1 f372"/>
                <a:gd name="f771" fmla="*/ f631 1 f372"/>
                <a:gd name="f772" fmla="*/ f632 1 f373"/>
                <a:gd name="f773" fmla="*/ f633 1 f372"/>
                <a:gd name="f774" fmla="*/ f634 1 f373"/>
                <a:gd name="f775" fmla="*/ f635 1 f372"/>
                <a:gd name="f776" fmla="*/ f636 1 f373"/>
                <a:gd name="f777" fmla="*/ f637 1 f372"/>
                <a:gd name="f778" fmla="*/ f638 1 f373"/>
                <a:gd name="f779" fmla="*/ f639 1 f372"/>
                <a:gd name="f780" fmla="*/ f640 1 f373"/>
                <a:gd name="f781" fmla="*/ f641 1 f372"/>
                <a:gd name="f782" fmla="*/ f642 1 f373"/>
                <a:gd name="f783" fmla="*/ f643 1 f372"/>
                <a:gd name="f784" fmla="*/ f644 1 f373"/>
                <a:gd name="f785" fmla="*/ f645 1 f372"/>
                <a:gd name="f786" fmla="*/ f646 1 f373"/>
                <a:gd name="f787" fmla="*/ f647 f363 1"/>
                <a:gd name="f788" fmla="*/ f648 f363 1"/>
                <a:gd name="f789" fmla="*/ f650 f364 1"/>
                <a:gd name="f790" fmla="*/ f649 f364 1"/>
                <a:gd name="f791" fmla="*/ f651 f363 1"/>
                <a:gd name="f792" fmla="*/ f652 f364 1"/>
                <a:gd name="f793" fmla="*/ f653 f363 1"/>
                <a:gd name="f794" fmla="*/ f654 f363 1"/>
                <a:gd name="f795" fmla="*/ f655 f364 1"/>
                <a:gd name="f796" fmla="*/ f656 f363 1"/>
                <a:gd name="f797" fmla="*/ f657 f364 1"/>
                <a:gd name="f798" fmla="*/ f658 f363 1"/>
                <a:gd name="f799" fmla="*/ f659 f364 1"/>
                <a:gd name="f800" fmla="*/ f660 f363 1"/>
                <a:gd name="f801" fmla="*/ f661 f364 1"/>
                <a:gd name="f802" fmla="*/ f662 f363 1"/>
                <a:gd name="f803" fmla="*/ f663 f364 1"/>
                <a:gd name="f804" fmla="*/ f664 f363 1"/>
                <a:gd name="f805" fmla="*/ f665 f364 1"/>
                <a:gd name="f806" fmla="*/ f666 f363 1"/>
                <a:gd name="f807" fmla="*/ f667 f364 1"/>
                <a:gd name="f808" fmla="*/ f668 f363 1"/>
                <a:gd name="f809" fmla="*/ f669 f364 1"/>
                <a:gd name="f810" fmla="*/ f670 f363 1"/>
                <a:gd name="f811" fmla="*/ f671 f364 1"/>
                <a:gd name="f812" fmla="*/ f672 f363 1"/>
                <a:gd name="f813" fmla="*/ f673 f364 1"/>
                <a:gd name="f814" fmla="*/ f674 f363 1"/>
                <a:gd name="f815" fmla="*/ f675 f364 1"/>
                <a:gd name="f816" fmla="*/ f676 f363 1"/>
                <a:gd name="f817" fmla="*/ f677 f364 1"/>
                <a:gd name="f818" fmla="*/ f678 f363 1"/>
                <a:gd name="f819" fmla="*/ f679 f364 1"/>
                <a:gd name="f820" fmla="*/ f680 f363 1"/>
                <a:gd name="f821" fmla="*/ f681 f364 1"/>
                <a:gd name="f822" fmla="*/ f682 f363 1"/>
                <a:gd name="f823" fmla="*/ f683 f364 1"/>
                <a:gd name="f824" fmla="*/ f684 f363 1"/>
                <a:gd name="f825" fmla="*/ f685 f364 1"/>
                <a:gd name="f826" fmla="*/ f686 f363 1"/>
                <a:gd name="f827" fmla="*/ f687 f364 1"/>
                <a:gd name="f828" fmla="*/ f688 f363 1"/>
                <a:gd name="f829" fmla="*/ f689 f364 1"/>
                <a:gd name="f830" fmla="*/ f690 f363 1"/>
                <a:gd name="f831" fmla="*/ f691 f364 1"/>
                <a:gd name="f832" fmla="*/ f692 f363 1"/>
                <a:gd name="f833" fmla="*/ f693 f364 1"/>
                <a:gd name="f834" fmla="*/ f694 f363 1"/>
                <a:gd name="f835" fmla="*/ f695 f364 1"/>
                <a:gd name="f836" fmla="*/ f696 f363 1"/>
                <a:gd name="f837" fmla="*/ f697 f363 1"/>
                <a:gd name="f838" fmla="*/ f698 f364 1"/>
                <a:gd name="f839" fmla="*/ f699 f363 1"/>
                <a:gd name="f840" fmla="*/ f700 f364 1"/>
                <a:gd name="f841" fmla="*/ f701 f363 1"/>
                <a:gd name="f842" fmla="*/ f702 f364 1"/>
                <a:gd name="f843" fmla="*/ f703 f363 1"/>
                <a:gd name="f844" fmla="*/ f704 f364 1"/>
                <a:gd name="f845" fmla="*/ f705 f363 1"/>
                <a:gd name="f846" fmla="*/ f706 f364 1"/>
                <a:gd name="f847" fmla="*/ f707 f363 1"/>
                <a:gd name="f848" fmla="*/ f708 f364 1"/>
                <a:gd name="f849" fmla="*/ f709 f363 1"/>
                <a:gd name="f850" fmla="*/ f710 f364 1"/>
                <a:gd name="f851" fmla="*/ f711 f363 1"/>
                <a:gd name="f852" fmla="*/ f712 f364 1"/>
                <a:gd name="f853" fmla="*/ f713 f363 1"/>
                <a:gd name="f854" fmla="*/ f714 f364 1"/>
                <a:gd name="f855" fmla="*/ f715 f363 1"/>
                <a:gd name="f856" fmla="*/ f716 f364 1"/>
                <a:gd name="f857" fmla="*/ f717 f363 1"/>
                <a:gd name="f858" fmla="*/ f718 f364 1"/>
                <a:gd name="f859" fmla="*/ f719 f363 1"/>
                <a:gd name="f860" fmla="*/ f720 f364 1"/>
                <a:gd name="f861" fmla="*/ f721 f363 1"/>
                <a:gd name="f862" fmla="*/ f722 f364 1"/>
                <a:gd name="f863" fmla="*/ f723 f363 1"/>
                <a:gd name="f864" fmla="*/ f724 f364 1"/>
                <a:gd name="f865" fmla="*/ f725 f363 1"/>
                <a:gd name="f866" fmla="*/ f726 f364 1"/>
                <a:gd name="f867" fmla="*/ f727 f363 1"/>
                <a:gd name="f868" fmla="*/ f728 f364 1"/>
                <a:gd name="f869" fmla="*/ f729 f363 1"/>
                <a:gd name="f870" fmla="*/ f730 f364 1"/>
                <a:gd name="f871" fmla="*/ f731 f363 1"/>
                <a:gd name="f872" fmla="*/ f732 f364 1"/>
                <a:gd name="f873" fmla="*/ f733 f363 1"/>
                <a:gd name="f874" fmla="*/ f734 f364 1"/>
                <a:gd name="f875" fmla="*/ f735 f363 1"/>
                <a:gd name="f876" fmla="*/ f736 f364 1"/>
                <a:gd name="f877" fmla="*/ f737 f363 1"/>
                <a:gd name="f878" fmla="*/ f738 f364 1"/>
                <a:gd name="f879" fmla="*/ f739 f363 1"/>
                <a:gd name="f880" fmla="*/ f740 f364 1"/>
                <a:gd name="f881" fmla="*/ f741 f363 1"/>
                <a:gd name="f882" fmla="*/ f742 f364 1"/>
                <a:gd name="f883" fmla="*/ f743 f363 1"/>
                <a:gd name="f884" fmla="*/ f744 f364 1"/>
                <a:gd name="f885" fmla="*/ f745 f363 1"/>
                <a:gd name="f886" fmla="*/ f746 f364 1"/>
                <a:gd name="f887" fmla="*/ f747 f363 1"/>
                <a:gd name="f888" fmla="*/ f748 f364 1"/>
                <a:gd name="f889" fmla="*/ f749 f363 1"/>
                <a:gd name="f890" fmla="*/ f750 f363 1"/>
                <a:gd name="f891" fmla="*/ f751 f363 1"/>
                <a:gd name="f892" fmla="*/ f752 f364 1"/>
                <a:gd name="f893" fmla="*/ f753 f363 1"/>
                <a:gd name="f894" fmla="*/ f754 f364 1"/>
                <a:gd name="f895" fmla="*/ f755 f363 1"/>
                <a:gd name="f896" fmla="*/ f756 f364 1"/>
                <a:gd name="f897" fmla="*/ f757 f363 1"/>
                <a:gd name="f898" fmla="*/ f758 f364 1"/>
                <a:gd name="f899" fmla="*/ f759 f363 1"/>
                <a:gd name="f900" fmla="*/ f760 f364 1"/>
                <a:gd name="f901" fmla="*/ f761 f363 1"/>
                <a:gd name="f902" fmla="*/ f762 f364 1"/>
                <a:gd name="f903" fmla="*/ f763 f363 1"/>
                <a:gd name="f904" fmla="*/ f764 f364 1"/>
                <a:gd name="f905" fmla="*/ f765 f363 1"/>
                <a:gd name="f906" fmla="*/ f766 f364 1"/>
                <a:gd name="f907" fmla="*/ f767 f363 1"/>
                <a:gd name="f908" fmla="*/ f768 f364 1"/>
                <a:gd name="f909" fmla="*/ f769 f363 1"/>
                <a:gd name="f910" fmla="*/ f770 f363 1"/>
                <a:gd name="f911" fmla="*/ f771 f363 1"/>
                <a:gd name="f912" fmla="*/ f772 f364 1"/>
                <a:gd name="f913" fmla="*/ f773 f363 1"/>
                <a:gd name="f914" fmla="*/ f774 f364 1"/>
                <a:gd name="f915" fmla="*/ f775 f363 1"/>
                <a:gd name="f916" fmla="*/ f776 f364 1"/>
                <a:gd name="f917" fmla="*/ f777 f363 1"/>
                <a:gd name="f918" fmla="*/ f778 f364 1"/>
                <a:gd name="f919" fmla="*/ f779 f363 1"/>
                <a:gd name="f920" fmla="*/ f780 f364 1"/>
                <a:gd name="f921" fmla="*/ f781 f363 1"/>
                <a:gd name="f922" fmla="*/ f782 f364 1"/>
                <a:gd name="f923" fmla="*/ f783 f363 1"/>
                <a:gd name="f924" fmla="*/ f784 f364 1"/>
                <a:gd name="f925" fmla="*/ f785 f363 1"/>
                <a:gd name="f926" fmla="*/ f786 f364 1"/>
              </a:gdLst>
              <a:ahLst/>
              <a:cxnLst>
                <a:cxn ang="3cd4">
                  <a:pos x="hc" y="t"/>
                </a:cxn>
                <a:cxn ang="0">
                  <a:pos x="r" y="vc"/>
                </a:cxn>
                <a:cxn ang="cd4">
                  <a:pos x="hc" y="b"/>
                </a:cxn>
                <a:cxn ang="cd2">
                  <a:pos x="l" y="vc"/>
                </a:cxn>
                <a:cxn ang="f510">
                  <a:pos x="f791" y="f792"/>
                </a:cxn>
                <a:cxn ang="f510">
                  <a:pos x="f793" y="f792"/>
                </a:cxn>
                <a:cxn ang="f510">
                  <a:pos x="f794" y="f795"/>
                </a:cxn>
                <a:cxn ang="f510">
                  <a:pos x="f796" y="f797"/>
                </a:cxn>
                <a:cxn ang="f510">
                  <a:pos x="f798" y="f799"/>
                </a:cxn>
                <a:cxn ang="f510">
                  <a:pos x="f800" y="f801"/>
                </a:cxn>
                <a:cxn ang="f510">
                  <a:pos x="f802" y="f803"/>
                </a:cxn>
                <a:cxn ang="f510">
                  <a:pos x="f804" y="f805"/>
                </a:cxn>
                <a:cxn ang="f510">
                  <a:pos x="f806" y="f807"/>
                </a:cxn>
                <a:cxn ang="f510">
                  <a:pos x="f808" y="f809"/>
                </a:cxn>
                <a:cxn ang="f510">
                  <a:pos x="f810" y="f811"/>
                </a:cxn>
                <a:cxn ang="f510">
                  <a:pos x="f812" y="f813"/>
                </a:cxn>
                <a:cxn ang="f510">
                  <a:pos x="f814" y="f815"/>
                </a:cxn>
                <a:cxn ang="f510">
                  <a:pos x="f816" y="f817"/>
                </a:cxn>
                <a:cxn ang="f510">
                  <a:pos x="f818" y="f819"/>
                </a:cxn>
                <a:cxn ang="f510">
                  <a:pos x="f820" y="f821"/>
                </a:cxn>
                <a:cxn ang="f510">
                  <a:pos x="f822" y="f823"/>
                </a:cxn>
                <a:cxn ang="f510">
                  <a:pos x="f824" y="f825"/>
                </a:cxn>
                <a:cxn ang="f510">
                  <a:pos x="f826" y="f827"/>
                </a:cxn>
                <a:cxn ang="f510">
                  <a:pos x="f828" y="f829"/>
                </a:cxn>
                <a:cxn ang="f510">
                  <a:pos x="f830" y="f831"/>
                </a:cxn>
                <a:cxn ang="f510">
                  <a:pos x="f832" y="f833"/>
                </a:cxn>
                <a:cxn ang="f510">
                  <a:pos x="f834" y="f835"/>
                </a:cxn>
                <a:cxn ang="f510">
                  <a:pos x="f836" y="f835"/>
                </a:cxn>
                <a:cxn ang="f510">
                  <a:pos x="f837" y="f838"/>
                </a:cxn>
                <a:cxn ang="f510">
                  <a:pos x="f839" y="f840"/>
                </a:cxn>
                <a:cxn ang="f510">
                  <a:pos x="f841" y="f842"/>
                </a:cxn>
                <a:cxn ang="f510">
                  <a:pos x="f843" y="f844"/>
                </a:cxn>
                <a:cxn ang="f510">
                  <a:pos x="f845" y="f846"/>
                </a:cxn>
                <a:cxn ang="f510">
                  <a:pos x="f847" y="f848"/>
                </a:cxn>
                <a:cxn ang="f510">
                  <a:pos x="f849" y="f850"/>
                </a:cxn>
                <a:cxn ang="f510">
                  <a:pos x="f851" y="f852"/>
                </a:cxn>
                <a:cxn ang="f510">
                  <a:pos x="f853" y="f854"/>
                </a:cxn>
                <a:cxn ang="f510">
                  <a:pos x="f855" y="f856"/>
                </a:cxn>
                <a:cxn ang="f510">
                  <a:pos x="f857" y="f858"/>
                </a:cxn>
                <a:cxn ang="f510">
                  <a:pos x="f859" y="f860"/>
                </a:cxn>
                <a:cxn ang="f510">
                  <a:pos x="f861" y="f862"/>
                </a:cxn>
                <a:cxn ang="f510">
                  <a:pos x="f863" y="f864"/>
                </a:cxn>
                <a:cxn ang="f510">
                  <a:pos x="f865" y="f866"/>
                </a:cxn>
                <a:cxn ang="f510">
                  <a:pos x="f867" y="f868"/>
                </a:cxn>
                <a:cxn ang="f510">
                  <a:pos x="f869" y="f870"/>
                </a:cxn>
                <a:cxn ang="f510">
                  <a:pos x="f871" y="f872"/>
                </a:cxn>
                <a:cxn ang="f510">
                  <a:pos x="f873" y="f874"/>
                </a:cxn>
                <a:cxn ang="f510">
                  <a:pos x="f875" y="f876"/>
                </a:cxn>
                <a:cxn ang="f510">
                  <a:pos x="f877" y="f878"/>
                </a:cxn>
                <a:cxn ang="f510">
                  <a:pos x="f879" y="f880"/>
                </a:cxn>
                <a:cxn ang="f510">
                  <a:pos x="f881" y="f882"/>
                </a:cxn>
                <a:cxn ang="f510">
                  <a:pos x="f883" y="f884"/>
                </a:cxn>
                <a:cxn ang="f510">
                  <a:pos x="f885" y="f886"/>
                </a:cxn>
                <a:cxn ang="f510">
                  <a:pos x="f887" y="f888"/>
                </a:cxn>
                <a:cxn ang="f510">
                  <a:pos x="f889" y="f792"/>
                </a:cxn>
                <a:cxn ang="f510">
                  <a:pos x="f890" y="f792"/>
                </a:cxn>
                <a:cxn ang="f510">
                  <a:pos x="f891" y="f892"/>
                </a:cxn>
                <a:cxn ang="f510">
                  <a:pos x="f893" y="f894"/>
                </a:cxn>
                <a:cxn ang="f510">
                  <a:pos x="f895" y="f896"/>
                </a:cxn>
                <a:cxn ang="f510">
                  <a:pos x="f897" y="f898"/>
                </a:cxn>
                <a:cxn ang="f510">
                  <a:pos x="f899" y="f900"/>
                </a:cxn>
                <a:cxn ang="f510">
                  <a:pos x="f901" y="f902"/>
                </a:cxn>
                <a:cxn ang="f510">
                  <a:pos x="f903" y="f904"/>
                </a:cxn>
                <a:cxn ang="f510">
                  <a:pos x="f905" y="f906"/>
                </a:cxn>
                <a:cxn ang="f510">
                  <a:pos x="f907" y="f908"/>
                </a:cxn>
                <a:cxn ang="f510">
                  <a:pos x="f909" y="f835"/>
                </a:cxn>
                <a:cxn ang="f510">
                  <a:pos x="f910" y="f835"/>
                </a:cxn>
                <a:cxn ang="f510">
                  <a:pos x="f911" y="f912"/>
                </a:cxn>
                <a:cxn ang="f510">
                  <a:pos x="f913" y="f914"/>
                </a:cxn>
                <a:cxn ang="f510">
                  <a:pos x="f915" y="f916"/>
                </a:cxn>
                <a:cxn ang="f510">
                  <a:pos x="f917" y="f918"/>
                </a:cxn>
                <a:cxn ang="f510">
                  <a:pos x="f919" y="f920"/>
                </a:cxn>
                <a:cxn ang="f510">
                  <a:pos x="f921" y="f922"/>
                </a:cxn>
                <a:cxn ang="f510">
                  <a:pos x="f923" y="f924"/>
                </a:cxn>
                <a:cxn ang="f510">
                  <a:pos x="f925" y="f926"/>
                </a:cxn>
              </a:cxnLst>
              <a:rect l="f787" t="f790" r="f788" b="f789"/>
              <a:pathLst>
                <a:path w="9313016" h="6858000">
                  <a:moveTo>
                    <a:pt x="f8" y="f5"/>
                  </a:moveTo>
                  <a:lnTo>
                    <a:pt x="f9" y="f5"/>
                  </a:lnTo>
                  <a:lnTo>
                    <a:pt x="f10" y="f11"/>
                  </a:ln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124" y="f125"/>
                  </a:cubicBezTo>
                  <a:lnTo>
                    <a:pt x="f126" y="f7"/>
                  </a:lnTo>
                  <a:lnTo>
                    <a:pt x="f127" y="f7"/>
                  </a:lnTo>
                  <a:lnTo>
                    <a:pt x="f128" y="f129"/>
                  </a:lnTo>
                  <a:cubicBezTo>
                    <a:pt x="f130" y="f131"/>
                    <a:pt x="f132" y="f133"/>
                    <a:pt x="f134" y="f135"/>
                  </a:cubicBezTo>
                  <a:cubicBezTo>
                    <a:pt x="f136" y="f137"/>
                    <a:pt x="f138" y="f139"/>
                    <a:pt x="f140" y="f141"/>
                  </a:cubicBezTo>
                  <a:lnTo>
                    <a:pt x="f142" y="f143"/>
                  </a:ln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cubicBezTo>
                    <a:pt x="f258" y="f259"/>
                    <a:pt x="f260" y="f261"/>
                    <a:pt x="f262" y="f263"/>
                  </a:cubicBezTo>
                  <a:close/>
                  <a:moveTo>
                    <a:pt x="f264" y="f5"/>
                  </a:moveTo>
                  <a:lnTo>
                    <a:pt x="f265" y="f5"/>
                  </a:lnTo>
                  <a:lnTo>
                    <a:pt x="f266" y="f267"/>
                  </a:ln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lnTo>
                    <a:pt x="f316" y="f7"/>
                  </a:lnTo>
                  <a:lnTo>
                    <a:pt x="f317" y="f7"/>
                  </a:lnTo>
                  <a:lnTo>
                    <a:pt x="f318" y="f319"/>
                  </a:lnTo>
                  <a:cubicBezTo>
                    <a:pt x="f320" y="f321"/>
                    <a:pt x="f322" y="f323"/>
                    <a:pt x="f324" y="f325"/>
                  </a:cubicBezTo>
                  <a:cubicBezTo>
                    <a:pt x="f326" y="f327"/>
                    <a:pt x="f328" y="f329"/>
                    <a:pt x="f330" y="f331"/>
                  </a:cubicBezTo>
                  <a:cubicBezTo>
                    <a:pt x="f332" y="f333"/>
                    <a:pt x="f334" y="f335"/>
                    <a:pt x="f336" y="f337"/>
                  </a:cubicBezTo>
                  <a:cubicBezTo>
                    <a:pt x="f338" y="f339"/>
                    <a:pt x="f340" y="f341"/>
                    <a:pt x="f342" y="f343"/>
                  </a:cubicBezTo>
                  <a:cubicBezTo>
                    <a:pt x="f344" y="f345"/>
                    <a:pt x="f346" y="f347"/>
                    <a:pt x="f348" y="f349"/>
                  </a:cubicBezTo>
                  <a:cubicBezTo>
                    <a:pt x="f350" y="f351"/>
                    <a:pt x="f352" y="f353"/>
                    <a:pt x="f354" y="f355"/>
                  </a:cubicBezTo>
                  <a:cubicBezTo>
                    <a:pt x="f356" y="f357"/>
                    <a:pt x="f358" y="f359"/>
                    <a:pt x="f360" y="f361"/>
                  </a:cubicBezTo>
                  <a:close/>
                </a:path>
              </a:pathLst>
            </a:custGeom>
            <a:solidFill>
              <a:srgbClr val="FFFFFF">
                <a:alpha val="2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Freeform: Shape 13">
              <a:extLst>
                <a:ext uri="{FF2B5EF4-FFF2-40B4-BE49-F238E27FC236}">
                  <a16:creationId xmlns:a16="http://schemas.microsoft.com/office/drawing/2014/main" id="{84921053-EF20-11DF-A7A0-3A7BD29D7008}"/>
                </a:ext>
                <a:ext uri="{C183D7F6-B498-43B3-948B-1728B52AA6E4}">
                  <adec:decorative xmlns:adec="http://schemas.microsoft.com/office/drawing/2017/decorative" val="1"/>
                </a:ext>
              </a:extLst>
            </p:cNvPr>
            <p:cNvSpPr/>
            <p:nvPr/>
          </p:nvSpPr>
          <p:spPr>
            <a:xfrm>
              <a:off x="1659471" y="3986"/>
              <a:ext cx="9065553" cy="6858000"/>
            </a:xfrm>
            <a:custGeom>
              <a:avLst/>
              <a:gdLst>
                <a:gd name="f0" fmla="val 10800000"/>
                <a:gd name="f1" fmla="val 5400000"/>
                <a:gd name="f2" fmla="val 180"/>
                <a:gd name="f3" fmla="val w"/>
                <a:gd name="f4" fmla="val h"/>
                <a:gd name="f5" fmla="val 0"/>
                <a:gd name="f6" fmla="val 9065550"/>
                <a:gd name="f7" fmla="val 6858000"/>
                <a:gd name="f8" fmla="val 1839951"/>
                <a:gd name="f9" fmla="val 6979427"/>
                <a:gd name="f10" fmla="val 6989586"/>
                <a:gd name="f11" fmla="val 6825"/>
                <a:gd name="f12" fmla="val 8438828"/>
                <a:gd name="f13" fmla="val 1031353"/>
                <a:gd name="f14" fmla="val 9439169"/>
                <a:gd name="f15" fmla="val 2823601"/>
                <a:gd name="f16" fmla="val 8932062"/>
                <a:gd name="f17" fmla="val 4580835"/>
                <a:gd name="f18" fmla="val 8592517"/>
                <a:gd name="f19" fmla="val 5757293"/>
                <a:gd name="f20" fmla="val 7979652"/>
                <a:gd name="f21" fmla="val 5458140"/>
                <a:gd name="f22" fmla="val 7166294"/>
                <a:gd name="f23" fmla="val 6259703"/>
                <a:gd name="f24" fmla="val 7064618"/>
                <a:gd name="f25" fmla="val 6359905"/>
                <a:gd name="f26" fmla="val 6966014"/>
                <a:gd name="f27" fmla="val 6462297"/>
                <a:gd name="f28" fmla="val 6868878"/>
                <a:gd name="f29" fmla="val 6564765"/>
                <a:gd name="f30" fmla="val 6591881"/>
                <a:gd name="f31" fmla="val 5184648"/>
                <a:gd name="f32" fmla="val 5244877"/>
                <a:gd name="f33" fmla="val 6817615"/>
                <a:gd name="f34" fmla="val 5481027"/>
                <a:gd name="f35" fmla="val 6649287"/>
                <a:gd name="f36" fmla="val 5723665"/>
                <a:gd name="f37" fmla="val 6398593"/>
                <a:gd name="f38" fmla="val 6033853"/>
                <a:gd name="f39" fmla="val 6069135"/>
                <a:gd name="f40" fmla="val 6175680"/>
                <a:gd name="f41" fmla="val 5918484"/>
                <a:gd name="f42" fmla="val 6322395"/>
                <a:gd name="f43" fmla="val 5762660"/>
                <a:gd name="f44" fmla="val 6480248"/>
                <a:gd name="f45" fmla="val 5607082"/>
                <a:gd name="f46" fmla="val 6893276"/>
                <a:gd name="f47" fmla="val 5200077"/>
                <a:gd name="f48" fmla="val 7273697"/>
                <a:gd name="f49" fmla="val 5002920"/>
                <a:gd name="f50" fmla="val 7551502"/>
                <a:gd name="f51" fmla="val 4859004"/>
                <a:gd name="f52" fmla="val 7687884"/>
                <a:gd name="f53" fmla="val 4788339"/>
                <a:gd name="f54" fmla="val 7795540"/>
                <a:gd name="f55" fmla="val 4732559"/>
                <a:gd name="f56" fmla="val 7844227"/>
                <a:gd name="f57" fmla="val 4683074"/>
                <a:gd name="f58" fmla="val 7898759"/>
                <a:gd name="f59" fmla="val 4627636"/>
                <a:gd name="f60" fmla="val 7956165"/>
                <a:gd name="f61" fmla="val 4502313"/>
                <a:gd name="f62" fmla="val 8005810"/>
                <a:gd name="f63" fmla="val 4330239"/>
                <a:gd name="f64" fmla="val 8132968"/>
                <a:gd name="f65" fmla="val 3889611"/>
                <a:gd name="f66" fmla="val 8136446"/>
                <a:gd name="f67" fmla="val 3427460"/>
                <a:gd name="f68" fmla="val 8016191"/>
                <a:gd name="f69" fmla="val 2956574"/>
                <a:gd name="f70" fmla="val 7900876"/>
                <a:gd name="f71" fmla="val 2505064"/>
                <a:gd name="f72" fmla="val 7669287"/>
                <a:gd name="f73" fmla="val 2048671"/>
                <a:gd name="f74" fmla="val 7346424"/>
                <a:gd name="f75" fmla="val 1636739"/>
                <a:gd name="f76" fmla="val 6979764"/>
                <a:gd name="f77" fmla="val 1168830"/>
                <a:gd name="f78" fmla="val 6512706"/>
                <a:gd name="f79" fmla="val 773489"/>
                <a:gd name="f80" fmla="val 5995751"/>
                <a:gd name="f81" fmla="val 493319"/>
                <a:gd name="f82" fmla="val 5491195"/>
                <a:gd name="f83" fmla="val 219884"/>
                <a:gd name="f84" fmla="val 4972174"/>
                <a:gd name="f85" fmla="val 75383"/>
                <a:gd name="f86" fmla="val 4494836"/>
                <a:gd name="f87" fmla="val 3554318"/>
                <a:gd name="f88" fmla="val 2669191"/>
                <a:gd name="f89" fmla="val 437197"/>
                <a:gd name="f90" fmla="val 2002499"/>
                <a:gd name="f91" fmla="val 1094261"/>
                <a:gd name="f92" fmla="val 1676360"/>
                <a:gd name="f93" fmla="val 1415667"/>
                <a:gd name="f94" fmla="val 1420225"/>
                <a:gd name="f95" fmla="val 1790023"/>
                <a:gd name="f96" fmla="val 1241306"/>
                <a:gd name="f97" fmla="val 2206935"/>
                <a:gd name="f98" fmla="val 1055782"/>
                <a:gd name="f99" fmla="val 2639169"/>
                <a:gd name="f100" fmla="val 961736"/>
                <a:gd name="f101" fmla="val 3099027"/>
                <a:gd name="f102" fmla="val 3573719"/>
                <a:gd name="f103" fmla="val 4005124"/>
                <a:gd name="f104" fmla="val 1039805"/>
                <a:gd name="f105" fmla="val 4425841"/>
                <a:gd name="f106" fmla="val 1193878"/>
                <a:gd name="f107" fmla="val 4824208"/>
                <a:gd name="f108" fmla="val 1342457"/>
                <a:gd name="f109" fmla="val 5208423"/>
                <a:gd name="f110" fmla="val 1557214"/>
                <a:gd name="f111" fmla="val 5561306"/>
                <a:gd name="f112" fmla="val 1832096"/>
                <a:gd name="f113" fmla="val 5873050"/>
                <a:gd name="f114" fmla="val 2157126"/>
                <a:gd name="f115" fmla="val 6241599"/>
                <a:gd name="f116" fmla="val 2564661"/>
                <a:gd name="f117" fmla="val 6544656"/>
                <a:gd name="f118" fmla="val 3010752"/>
                <a:gd name="f119" fmla="val 6749475"/>
                <a:gd name="f120" fmla="val 3069003"/>
                <a:gd name="f121" fmla="val 6776219"/>
                <a:gd name="f122" fmla="val 3127773"/>
                <a:gd name="f123" fmla="val 6801314"/>
                <a:gd name="f124" fmla="val 3187037"/>
                <a:gd name="f125" fmla="val 6824756"/>
                <a:gd name="f126" fmla="val 3278211"/>
                <a:gd name="f127" fmla="val 1480830"/>
                <a:gd name="f128" fmla="val 1427607"/>
                <a:gd name="f129" fmla="val 6811515"/>
                <a:gd name="f130" fmla="val 1312870"/>
                <a:gd name="f131" fmla="val 6705919"/>
                <a:gd name="f132" fmla="val 1203751"/>
                <a:gd name="f133" fmla="val 6594470"/>
                <a:gd name="f134" fmla="val 1100739"/>
                <a:gd name="f135" fmla="val 6477651"/>
                <a:gd name="f136" fmla="val 415045"/>
                <a:gd name="f137" fmla="val 5700097"/>
                <a:gd name="f138" fmla="val 4684635"/>
                <a:gd name="f139" fmla="val 3573620"/>
                <a:gd name="f140" fmla="val 2121118"/>
                <a:gd name="f141" fmla="val 709459"/>
                <a:gd name="f142" fmla="val 831902"/>
                <a:gd name="f143" fmla="val 1805513"/>
                <a:gd name="f144" fmla="val 24133"/>
                <a:gd name="f145" fmla="+- 0 0 -90"/>
                <a:gd name="f146" fmla="*/ f3 1 9065550"/>
                <a:gd name="f147" fmla="*/ f4 1 6858000"/>
                <a:gd name="f148" fmla="val f5"/>
                <a:gd name="f149" fmla="val f6"/>
                <a:gd name="f150" fmla="val f7"/>
                <a:gd name="f151" fmla="*/ f145 f0 1"/>
                <a:gd name="f152" fmla="+- f150 0 f148"/>
                <a:gd name="f153" fmla="+- f149 0 f148"/>
                <a:gd name="f154" fmla="*/ f151 1 f2"/>
                <a:gd name="f155" fmla="*/ f153 1 9065550"/>
                <a:gd name="f156" fmla="*/ f152 1 6858000"/>
                <a:gd name="f157" fmla="*/ 1839951 f153 1"/>
                <a:gd name="f158" fmla="*/ 0 f152 1"/>
                <a:gd name="f159" fmla="*/ 6979427 f153 1"/>
                <a:gd name="f160" fmla="*/ 6989586 f153 1"/>
                <a:gd name="f161" fmla="*/ 6825 f152 1"/>
                <a:gd name="f162" fmla="*/ 8932062 f153 1"/>
                <a:gd name="f163" fmla="*/ 4580835 f152 1"/>
                <a:gd name="f164" fmla="*/ 7166294 f153 1"/>
                <a:gd name="f165" fmla="*/ 6259703 f152 1"/>
                <a:gd name="f166" fmla="*/ 6868878 f153 1"/>
                <a:gd name="f167" fmla="*/ 6564765 f152 1"/>
                <a:gd name="f168" fmla="*/ 6591881 f153 1"/>
                <a:gd name="f169" fmla="*/ 6858000 f152 1"/>
                <a:gd name="f170" fmla="*/ 5184648 f153 1"/>
                <a:gd name="f171" fmla="*/ 5244877 f153 1"/>
                <a:gd name="f172" fmla="*/ 6817615 f152 1"/>
                <a:gd name="f173" fmla="*/ 6033853 f153 1"/>
                <a:gd name="f174" fmla="*/ 6069135 f152 1"/>
                <a:gd name="f175" fmla="*/ 6480248 f153 1"/>
                <a:gd name="f176" fmla="*/ 5607082 f152 1"/>
                <a:gd name="f177" fmla="*/ 7551502 f153 1"/>
                <a:gd name="f178" fmla="*/ 4859004 f152 1"/>
                <a:gd name="f179" fmla="*/ 7844227 f153 1"/>
                <a:gd name="f180" fmla="*/ 4683074 f152 1"/>
                <a:gd name="f181" fmla="*/ 8005810 f153 1"/>
                <a:gd name="f182" fmla="*/ 4330239 f152 1"/>
                <a:gd name="f183" fmla="*/ 8016191 f153 1"/>
                <a:gd name="f184" fmla="*/ 2956574 f152 1"/>
                <a:gd name="f185" fmla="*/ 7346424 f153 1"/>
                <a:gd name="f186" fmla="*/ 1636739 f152 1"/>
                <a:gd name="f187" fmla="*/ 5995751 f153 1"/>
                <a:gd name="f188" fmla="*/ 493319 f152 1"/>
                <a:gd name="f189" fmla="*/ 4494836 f153 1"/>
                <a:gd name="f190" fmla="*/ 75383 f152 1"/>
                <a:gd name="f191" fmla="*/ 2002499 f153 1"/>
                <a:gd name="f192" fmla="*/ 1094261 f152 1"/>
                <a:gd name="f193" fmla="*/ 1241306 f153 1"/>
                <a:gd name="f194" fmla="*/ 2206935 f152 1"/>
                <a:gd name="f195" fmla="*/ 961736 f153 1"/>
                <a:gd name="f196" fmla="*/ 3573719 f152 1"/>
                <a:gd name="f197" fmla="*/ 1193878 f153 1"/>
                <a:gd name="f198" fmla="*/ 4824208 f152 1"/>
                <a:gd name="f199" fmla="*/ 1832096 f153 1"/>
                <a:gd name="f200" fmla="*/ 5873050 f152 1"/>
                <a:gd name="f201" fmla="*/ 3010752 f153 1"/>
                <a:gd name="f202" fmla="*/ 6749475 f152 1"/>
                <a:gd name="f203" fmla="*/ 3187037 f153 1"/>
                <a:gd name="f204" fmla="*/ 6824756 f152 1"/>
                <a:gd name="f205" fmla="*/ 3278211 f153 1"/>
                <a:gd name="f206" fmla="*/ 1480830 f153 1"/>
                <a:gd name="f207" fmla="*/ 1427607 f153 1"/>
                <a:gd name="f208" fmla="*/ 6811515 f152 1"/>
                <a:gd name="f209" fmla="*/ 1100739 f153 1"/>
                <a:gd name="f210" fmla="*/ 6477651 f152 1"/>
                <a:gd name="f211" fmla="*/ 0 f153 1"/>
                <a:gd name="f212" fmla="*/ 3573620 f152 1"/>
                <a:gd name="f213" fmla="*/ 1805513 f153 1"/>
                <a:gd name="f214" fmla="*/ 24133 f152 1"/>
                <a:gd name="f215" fmla="+- f154 0 f1"/>
                <a:gd name="f216" fmla="*/ f157 1 9065550"/>
                <a:gd name="f217" fmla="*/ f158 1 6858000"/>
                <a:gd name="f218" fmla="*/ f159 1 9065550"/>
                <a:gd name="f219" fmla="*/ f160 1 9065550"/>
                <a:gd name="f220" fmla="*/ f161 1 6858000"/>
                <a:gd name="f221" fmla="*/ f162 1 9065550"/>
                <a:gd name="f222" fmla="*/ f163 1 6858000"/>
                <a:gd name="f223" fmla="*/ f164 1 9065550"/>
                <a:gd name="f224" fmla="*/ f165 1 6858000"/>
                <a:gd name="f225" fmla="*/ f166 1 9065550"/>
                <a:gd name="f226" fmla="*/ f167 1 6858000"/>
                <a:gd name="f227" fmla="*/ f168 1 9065550"/>
                <a:gd name="f228" fmla="*/ f169 1 6858000"/>
                <a:gd name="f229" fmla="*/ f170 1 9065550"/>
                <a:gd name="f230" fmla="*/ f171 1 9065550"/>
                <a:gd name="f231" fmla="*/ f172 1 6858000"/>
                <a:gd name="f232" fmla="*/ f173 1 9065550"/>
                <a:gd name="f233" fmla="*/ f174 1 6858000"/>
                <a:gd name="f234" fmla="*/ f175 1 9065550"/>
                <a:gd name="f235" fmla="*/ f176 1 6858000"/>
                <a:gd name="f236" fmla="*/ f177 1 9065550"/>
                <a:gd name="f237" fmla="*/ f178 1 6858000"/>
                <a:gd name="f238" fmla="*/ f179 1 9065550"/>
                <a:gd name="f239" fmla="*/ f180 1 6858000"/>
                <a:gd name="f240" fmla="*/ f181 1 9065550"/>
                <a:gd name="f241" fmla="*/ f182 1 6858000"/>
                <a:gd name="f242" fmla="*/ f183 1 9065550"/>
                <a:gd name="f243" fmla="*/ f184 1 6858000"/>
                <a:gd name="f244" fmla="*/ f185 1 9065550"/>
                <a:gd name="f245" fmla="*/ f186 1 6858000"/>
                <a:gd name="f246" fmla="*/ f187 1 9065550"/>
                <a:gd name="f247" fmla="*/ f188 1 6858000"/>
                <a:gd name="f248" fmla="*/ f189 1 9065550"/>
                <a:gd name="f249" fmla="*/ f190 1 6858000"/>
                <a:gd name="f250" fmla="*/ f191 1 9065550"/>
                <a:gd name="f251" fmla="*/ f192 1 6858000"/>
                <a:gd name="f252" fmla="*/ f193 1 9065550"/>
                <a:gd name="f253" fmla="*/ f194 1 6858000"/>
                <a:gd name="f254" fmla="*/ f195 1 9065550"/>
                <a:gd name="f255" fmla="*/ f196 1 6858000"/>
                <a:gd name="f256" fmla="*/ f197 1 9065550"/>
                <a:gd name="f257" fmla="*/ f198 1 6858000"/>
                <a:gd name="f258" fmla="*/ f199 1 9065550"/>
                <a:gd name="f259" fmla="*/ f200 1 6858000"/>
                <a:gd name="f260" fmla="*/ f201 1 9065550"/>
                <a:gd name="f261" fmla="*/ f202 1 6858000"/>
                <a:gd name="f262" fmla="*/ f203 1 9065550"/>
                <a:gd name="f263" fmla="*/ f204 1 6858000"/>
                <a:gd name="f264" fmla="*/ f205 1 9065550"/>
                <a:gd name="f265" fmla="*/ f206 1 9065550"/>
                <a:gd name="f266" fmla="*/ f207 1 9065550"/>
                <a:gd name="f267" fmla="*/ f208 1 6858000"/>
                <a:gd name="f268" fmla="*/ f209 1 9065550"/>
                <a:gd name="f269" fmla="*/ f210 1 6858000"/>
                <a:gd name="f270" fmla="*/ f211 1 9065550"/>
                <a:gd name="f271" fmla="*/ f212 1 6858000"/>
                <a:gd name="f272" fmla="*/ f213 1 9065550"/>
                <a:gd name="f273" fmla="*/ f214 1 6858000"/>
                <a:gd name="f274" fmla="*/ f148 1 f155"/>
                <a:gd name="f275" fmla="*/ f149 1 f155"/>
                <a:gd name="f276" fmla="*/ f148 1 f156"/>
                <a:gd name="f277" fmla="*/ f150 1 f156"/>
                <a:gd name="f278" fmla="*/ f216 1 f155"/>
                <a:gd name="f279" fmla="*/ f217 1 f156"/>
                <a:gd name="f280" fmla="*/ f218 1 f155"/>
                <a:gd name="f281" fmla="*/ f219 1 f155"/>
                <a:gd name="f282" fmla="*/ f220 1 f156"/>
                <a:gd name="f283" fmla="*/ f221 1 f155"/>
                <a:gd name="f284" fmla="*/ f222 1 f156"/>
                <a:gd name="f285" fmla="*/ f223 1 f155"/>
                <a:gd name="f286" fmla="*/ f224 1 f156"/>
                <a:gd name="f287" fmla="*/ f225 1 f155"/>
                <a:gd name="f288" fmla="*/ f226 1 f156"/>
                <a:gd name="f289" fmla="*/ f227 1 f155"/>
                <a:gd name="f290" fmla="*/ f228 1 f156"/>
                <a:gd name="f291" fmla="*/ f229 1 f155"/>
                <a:gd name="f292" fmla="*/ f230 1 f155"/>
                <a:gd name="f293" fmla="*/ f231 1 f156"/>
                <a:gd name="f294" fmla="*/ f232 1 f155"/>
                <a:gd name="f295" fmla="*/ f233 1 f156"/>
                <a:gd name="f296" fmla="*/ f234 1 f155"/>
                <a:gd name="f297" fmla="*/ f235 1 f156"/>
                <a:gd name="f298" fmla="*/ f236 1 f155"/>
                <a:gd name="f299" fmla="*/ f237 1 f156"/>
                <a:gd name="f300" fmla="*/ f238 1 f155"/>
                <a:gd name="f301" fmla="*/ f239 1 f156"/>
                <a:gd name="f302" fmla="*/ f240 1 f155"/>
                <a:gd name="f303" fmla="*/ f241 1 f156"/>
                <a:gd name="f304" fmla="*/ f242 1 f155"/>
                <a:gd name="f305" fmla="*/ f243 1 f156"/>
                <a:gd name="f306" fmla="*/ f244 1 f155"/>
                <a:gd name="f307" fmla="*/ f245 1 f156"/>
                <a:gd name="f308" fmla="*/ f246 1 f155"/>
                <a:gd name="f309" fmla="*/ f247 1 f156"/>
                <a:gd name="f310" fmla="*/ f248 1 f155"/>
                <a:gd name="f311" fmla="*/ f249 1 f156"/>
                <a:gd name="f312" fmla="*/ f250 1 f155"/>
                <a:gd name="f313" fmla="*/ f251 1 f156"/>
                <a:gd name="f314" fmla="*/ f252 1 f155"/>
                <a:gd name="f315" fmla="*/ f253 1 f156"/>
                <a:gd name="f316" fmla="*/ f254 1 f155"/>
                <a:gd name="f317" fmla="*/ f255 1 f156"/>
                <a:gd name="f318" fmla="*/ f256 1 f155"/>
                <a:gd name="f319" fmla="*/ f257 1 f156"/>
                <a:gd name="f320" fmla="*/ f258 1 f155"/>
                <a:gd name="f321" fmla="*/ f259 1 f156"/>
                <a:gd name="f322" fmla="*/ f260 1 f155"/>
                <a:gd name="f323" fmla="*/ f261 1 f156"/>
                <a:gd name="f324" fmla="*/ f262 1 f155"/>
                <a:gd name="f325" fmla="*/ f263 1 f156"/>
                <a:gd name="f326" fmla="*/ f264 1 f155"/>
                <a:gd name="f327" fmla="*/ f265 1 f155"/>
                <a:gd name="f328" fmla="*/ f266 1 f155"/>
                <a:gd name="f329" fmla="*/ f267 1 f156"/>
                <a:gd name="f330" fmla="*/ f268 1 f155"/>
                <a:gd name="f331" fmla="*/ f269 1 f156"/>
                <a:gd name="f332" fmla="*/ f270 1 f155"/>
                <a:gd name="f333" fmla="*/ f271 1 f156"/>
                <a:gd name="f334" fmla="*/ f272 1 f155"/>
                <a:gd name="f335" fmla="*/ f273 1 f156"/>
                <a:gd name="f336" fmla="*/ f274 f146 1"/>
                <a:gd name="f337" fmla="*/ f275 f146 1"/>
                <a:gd name="f338" fmla="*/ f277 f147 1"/>
                <a:gd name="f339" fmla="*/ f276 f147 1"/>
                <a:gd name="f340" fmla="*/ f278 f146 1"/>
                <a:gd name="f341" fmla="*/ f279 f147 1"/>
                <a:gd name="f342" fmla="*/ f280 f146 1"/>
                <a:gd name="f343" fmla="*/ f281 f146 1"/>
                <a:gd name="f344" fmla="*/ f282 f147 1"/>
                <a:gd name="f345" fmla="*/ f283 f146 1"/>
                <a:gd name="f346" fmla="*/ f284 f147 1"/>
                <a:gd name="f347" fmla="*/ f285 f146 1"/>
                <a:gd name="f348" fmla="*/ f286 f147 1"/>
                <a:gd name="f349" fmla="*/ f287 f146 1"/>
                <a:gd name="f350" fmla="*/ f288 f147 1"/>
                <a:gd name="f351" fmla="*/ f289 f146 1"/>
                <a:gd name="f352" fmla="*/ f290 f147 1"/>
                <a:gd name="f353" fmla="*/ f291 f146 1"/>
                <a:gd name="f354" fmla="*/ f292 f146 1"/>
                <a:gd name="f355" fmla="*/ f293 f147 1"/>
                <a:gd name="f356" fmla="*/ f294 f146 1"/>
                <a:gd name="f357" fmla="*/ f295 f147 1"/>
                <a:gd name="f358" fmla="*/ f296 f146 1"/>
                <a:gd name="f359" fmla="*/ f297 f147 1"/>
                <a:gd name="f360" fmla="*/ f298 f146 1"/>
                <a:gd name="f361" fmla="*/ f299 f147 1"/>
                <a:gd name="f362" fmla="*/ f300 f146 1"/>
                <a:gd name="f363" fmla="*/ f301 f147 1"/>
                <a:gd name="f364" fmla="*/ f302 f146 1"/>
                <a:gd name="f365" fmla="*/ f303 f147 1"/>
                <a:gd name="f366" fmla="*/ f304 f146 1"/>
                <a:gd name="f367" fmla="*/ f305 f147 1"/>
                <a:gd name="f368" fmla="*/ f306 f146 1"/>
                <a:gd name="f369" fmla="*/ f307 f147 1"/>
                <a:gd name="f370" fmla="*/ f308 f146 1"/>
                <a:gd name="f371" fmla="*/ f309 f147 1"/>
                <a:gd name="f372" fmla="*/ f310 f146 1"/>
                <a:gd name="f373" fmla="*/ f311 f147 1"/>
                <a:gd name="f374" fmla="*/ f312 f146 1"/>
                <a:gd name="f375" fmla="*/ f313 f147 1"/>
                <a:gd name="f376" fmla="*/ f314 f146 1"/>
                <a:gd name="f377" fmla="*/ f315 f147 1"/>
                <a:gd name="f378" fmla="*/ f316 f146 1"/>
                <a:gd name="f379" fmla="*/ f317 f147 1"/>
                <a:gd name="f380" fmla="*/ f318 f146 1"/>
                <a:gd name="f381" fmla="*/ f319 f147 1"/>
                <a:gd name="f382" fmla="*/ f320 f146 1"/>
                <a:gd name="f383" fmla="*/ f321 f147 1"/>
                <a:gd name="f384" fmla="*/ f322 f146 1"/>
                <a:gd name="f385" fmla="*/ f323 f147 1"/>
                <a:gd name="f386" fmla="*/ f324 f146 1"/>
                <a:gd name="f387" fmla="*/ f325 f147 1"/>
                <a:gd name="f388" fmla="*/ f326 f146 1"/>
                <a:gd name="f389" fmla="*/ f327 f146 1"/>
                <a:gd name="f390" fmla="*/ f328 f146 1"/>
                <a:gd name="f391" fmla="*/ f329 f147 1"/>
                <a:gd name="f392" fmla="*/ f330 f146 1"/>
                <a:gd name="f393" fmla="*/ f331 f147 1"/>
                <a:gd name="f394" fmla="*/ f332 f146 1"/>
                <a:gd name="f395" fmla="*/ f333 f147 1"/>
                <a:gd name="f396" fmla="*/ f334 f146 1"/>
                <a:gd name="f397" fmla="*/ f335 f147 1"/>
              </a:gdLst>
              <a:ahLst/>
              <a:cxnLst>
                <a:cxn ang="3cd4">
                  <a:pos x="hc" y="t"/>
                </a:cxn>
                <a:cxn ang="0">
                  <a:pos x="r" y="vc"/>
                </a:cxn>
                <a:cxn ang="cd4">
                  <a:pos x="hc" y="b"/>
                </a:cxn>
                <a:cxn ang="cd2">
                  <a:pos x="l" y="vc"/>
                </a:cxn>
                <a:cxn ang="f215">
                  <a:pos x="f340" y="f341"/>
                </a:cxn>
                <a:cxn ang="f215">
                  <a:pos x="f342" y="f341"/>
                </a:cxn>
                <a:cxn ang="f215">
                  <a:pos x="f343" y="f344"/>
                </a:cxn>
                <a:cxn ang="f215">
                  <a:pos x="f345" y="f346"/>
                </a:cxn>
                <a:cxn ang="f215">
                  <a:pos x="f347" y="f348"/>
                </a:cxn>
                <a:cxn ang="f215">
                  <a:pos x="f349" y="f350"/>
                </a:cxn>
                <a:cxn ang="f215">
                  <a:pos x="f351" y="f352"/>
                </a:cxn>
                <a:cxn ang="f215">
                  <a:pos x="f353" y="f352"/>
                </a:cxn>
                <a:cxn ang="f215">
                  <a:pos x="f354" y="f355"/>
                </a:cxn>
                <a:cxn ang="f215">
                  <a:pos x="f356" y="f357"/>
                </a:cxn>
                <a:cxn ang="f215">
                  <a:pos x="f358" y="f359"/>
                </a:cxn>
                <a:cxn ang="f215">
                  <a:pos x="f360" y="f361"/>
                </a:cxn>
                <a:cxn ang="f215">
                  <a:pos x="f362" y="f363"/>
                </a:cxn>
                <a:cxn ang="f215">
                  <a:pos x="f364" y="f365"/>
                </a:cxn>
                <a:cxn ang="f215">
                  <a:pos x="f366" y="f367"/>
                </a:cxn>
                <a:cxn ang="f215">
                  <a:pos x="f368" y="f369"/>
                </a:cxn>
                <a:cxn ang="f215">
                  <a:pos x="f370" y="f371"/>
                </a:cxn>
                <a:cxn ang="f215">
                  <a:pos x="f372" y="f373"/>
                </a:cxn>
                <a:cxn ang="f215">
                  <a:pos x="f374" y="f375"/>
                </a:cxn>
                <a:cxn ang="f215">
                  <a:pos x="f376" y="f377"/>
                </a:cxn>
                <a:cxn ang="f215">
                  <a:pos x="f378" y="f379"/>
                </a:cxn>
                <a:cxn ang="f215">
                  <a:pos x="f380" y="f381"/>
                </a:cxn>
                <a:cxn ang="f215">
                  <a:pos x="f382" y="f383"/>
                </a:cxn>
                <a:cxn ang="f215">
                  <a:pos x="f384" y="f385"/>
                </a:cxn>
                <a:cxn ang="f215">
                  <a:pos x="f386" y="f387"/>
                </a:cxn>
                <a:cxn ang="f215">
                  <a:pos x="f388" y="f352"/>
                </a:cxn>
                <a:cxn ang="f215">
                  <a:pos x="f389" y="f352"/>
                </a:cxn>
                <a:cxn ang="f215">
                  <a:pos x="f390" y="f391"/>
                </a:cxn>
                <a:cxn ang="f215">
                  <a:pos x="f392" y="f393"/>
                </a:cxn>
                <a:cxn ang="f215">
                  <a:pos x="f394" y="f395"/>
                </a:cxn>
                <a:cxn ang="f215">
                  <a:pos x="f396" y="f397"/>
                </a:cxn>
              </a:cxnLst>
              <a:rect l="f336" t="f339" r="f337" b="f338"/>
              <a:pathLst>
                <a:path w="9065550" h="6858000">
                  <a:moveTo>
                    <a:pt x="f8" y="f5"/>
                  </a:moveTo>
                  <a:lnTo>
                    <a:pt x="f9" y="f5"/>
                  </a:lnTo>
                  <a:lnTo>
                    <a:pt x="f10" y="f11"/>
                  </a:lnTo>
                  <a:cubicBezTo>
                    <a:pt x="f12" y="f13"/>
                    <a:pt x="f14" y="f15"/>
                    <a:pt x="f16" y="f17"/>
                  </a:cubicBezTo>
                  <a:cubicBezTo>
                    <a:pt x="f18" y="f19"/>
                    <a:pt x="f20" y="f21"/>
                    <a:pt x="f22" y="f23"/>
                  </a:cubicBezTo>
                  <a:cubicBezTo>
                    <a:pt x="f24" y="f25"/>
                    <a:pt x="f26" y="f27"/>
                    <a:pt x="f28" y="f29"/>
                  </a:cubicBezTo>
                  <a:lnTo>
                    <a:pt x="f30" y="f7"/>
                  </a:lnTo>
                  <a:lnTo>
                    <a:pt x="f31" y="f7"/>
                  </a:lnTo>
                  <a:lnTo>
                    <a:pt x="f32" y="f33"/>
                  </a:ln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5"/>
                  </a:cubicBezTo>
                  <a:cubicBezTo>
                    <a:pt x="f87" y="f85"/>
                    <a:pt x="f88" y="f89"/>
                    <a:pt x="f90" y="f91"/>
                  </a:cubicBezTo>
                  <a:cubicBezTo>
                    <a:pt x="f92" y="f93"/>
                    <a:pt x="f94" y="f95"/>
                    <a:pt x="f96" y="f97"/>
                  </a:cubicBezTo>
                  <a:cubicBezTo>
                    <a:pt x="f98" y="f99"/>
                    <a:pt x="f100" y="f101"/>
                    <a:pt x="f100" y="f102"/>
                  </a:cubicBezTo>
                  <a:cubicBezTo>
                    <a:pt x="f100" y="f103"/>
                    <a:pt x="f104" y="f105"/>
                    <a:pt x="f106" y="f107"/>
                  </a:cubicBezTo>
                  <a:cubicBezTo>
                    <a:pt x="f108" y="f109"/>
                    <a:pt x="f110" y="f111"/>
                    <a:pt x="f112" y="f113"/>
                  </a:cubicBezTo>
                  <a:cubicBezTo>
                    <a:pt x="f114" y="f115"/>
                    <a:pt x="f116" y="f117"/>
                    <a:pt x="f118" y="f119"/>
                  </a:cubicBezTo>
                  <a:cubicBezTo>
                    <a:pt x="f120" y="f121"/>
                    <a:pt x="f122" y="f123"/>
                    <a:pt x="f124" y="f125"/>
                  </a:cubicBezTo>
                  <a:lnTo>
                    <a:pt x="f126" y="f7"/>
                  </a:lnTo>
                  <a:lnTo>
                    <a:pt x="f127" y="f7"/>
                  </a:lnTo>
                  <a:lnTo>
                    <a:pt x="f128" y="f129"/>
                  </a:lnTo>
                  <a:cubicBezTo>
                    <a:pt x="f130" y="f131"/>
                    <a:pt x="f132" y="f133"/>
                    <a:pt x="f134" y="f135"/>
                  </a:cubicBezTo>
                  <a:cubicBezTo>
                    <a:pt x="f136" y="f137"/>
                    <a:pt x="f5" y="f138"/>
                    <a:pt x="f5" y="f139"/>
                  </a:cubicBezTo>
                  <a:cubicBezTo>
                    <a:pt x="f5" y="f140"/>
                    <a:pt x="f141" y="f142"/>
                    <a:pt x="f143" y="f144"/>
                  </a:cubicBezTo>
                  <a:close/>
                </a:path>
              </a:pathLst>
            </a:custGeom>
            <a:solidFill>
              <a:srgbClr val="FFFFFF">
                <a:alpha val="2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Freeform: Shape 14">
              <a:extLst>
                <a:ext uri="{FF2B5EF4-FFF2-40B4-BE49-F238E27FC236}">
                  <a16:creationId xmlns:a16="http://schemas.microsoft.com/office/drawing/2014/main" id="{48274AEB-7FB8-8333-5C1D-726D8B5E2039}"/>
                </a:ext>
                <a:ext uri="{C183D7F6-B498-43B3-948B-1728B52AA6E4}">
                  <adec:decorative xmlns:adec="http://schemas.microsoft.com/office/drawing/2017/decorative" val="1"/>
                </a:ext>
              </a:extLst>
            </p:cNvPr>
            <p:cNvSpPr/>
            <p:nvPr/>
          </p:nvSpPr>
          <p:spPr>
            <a:xfrm>
              <a:off x="1648215" y="3986"/>
              <a:ext cx="9088047" cy="6858000"/>
            </a:xfrm>
            <a:custGeom>
              <a:avLst/>
              <a:gdLst>
                <a:gd name="f0" fmla="val 10800000"/>
                <a:gd name="f1" fmla="val 5400000"/>
                <a:gd name="f2" fmla="val 180"/>
                <a:gd name="f3" fmla="val w"/>
                <a:gd name="f4" fmla="val h"/>
                <a:gd name="f5" fmla="val 0"/>
                <a:gd name="f6" fmla="val 9088051"/>
                <a:gd name="f7" fmla="val 6858000"/>
                <a:gd name="f8" fmla="val 5158786"/>
                <a:gd name="f9" fmla="val 6996771"/>
                <a:gd name="f10" fmla="val 7006955"/>
                <a:gd name="f11" fmla="val 6825"/>
                <a:gd name="f12" fmla="val 8459794"/>
                <a:gd name="f13" fmla="val 1031353"/>
                <a:gd name="f14" fmla="val 9462596"/>
                <a:gd name="f15" fmla="val 2823601"/>
                <a:gd name="f16" fmla="val 8954230"/>
                <a:gd name="f17" fmla="val 4580835"/>
                <a:gd name="f18" fmla="val 8613842"/>
                <a:gd name="f19" fmla="val 5757293"/>
                <a:gd name="f20" fmla="val 7999457"/>
                <a:gd name="f21" fmla="val 5458140"/>
                <a:gd name="f22" fmla="val 7184080"/>
                <a:gd name="f23" fmla="val 6259703"/>
                <a:gd name="f24" fmla="val 7082152"/>
                <a:gd name="f25" fmla="val 6359905"/>
                <a:gd name="f26" fmla="val 6983303"/>
                <a:gd name="f27" fmla="val 6462297"/>
                <a:gd name="f28" fmla="val 6885926"/>
                <a:gd name="f29" fmla="val 6564765"/>
                <a:gd name="f30" fmla="val 6608241"/>
                <a:gd name="f31" fmla="val 5462870"/>
                <a:gd name="f32" fmla="val 5529056"/>
                <a:gd name="f33" fmla="val 6804645"/>
                <a:gd name="f34" fmla="val 5740217"/>
                <a:gd name="f35" fmla="val 6626505"/>
                <a:gd name="f36" fmla="val 5949382"/>
                <a:gd name="f37" fmla="val 6404876"/>
                <a:gd name="f38" fmla="val 6167613"/>
                <a:gd name="f39" fmla="val 6173667"/>
                <a:gd name="f40" fmla="val 6308782"/>
                <a:gd name="f41" fmla="val 6024091"/>
                <a:gd name="f42" fmla="val 6454799"/>
                <a:gd name="f43" fmla="val 5869390"/>
                <a:gd name="f44" fmla="val 6610973"/>
                <a:gd name="f45" fmla="val 5715860"/>
                <a:gd name="f46" fmla="val 7007847"/>
                <a:gd name="f47" fmla="val 5325741"/>
                <a:gd name="f48" fmla="val 7376733"/>
                <a:gd name="f49" fmla="val 5135074"/>
                <a:gd name="f50" fmla="val 7646083"/>
                <a:gd name="f51" fmla="val 4995842"/>
                <a:gd name="f52" fmla="val 7816858"/>
                <a:gd name="f53" fmla="val 4907561"/>
                <a:gd name="f54" fmla="val 7916545"/>
                <a:gd name="f55" fmla="val 4854514"/>
                <a:gd name="f56" fmla="val 7980054"/>
                <a:gd name="f57" fmla="val 4790095"/>
                <a:gd name="f58" fmla="val 8054629"/>
                <a:gd name="f59" fmla="val 4714405"/>
                <a:gd name="f60" fmla="val 8122031"/>
                <a:gd name="f61" fmla="val 4573758"/>
                <a:gd name="f62" fmla="val 8180437"/>
                <a:gd name="f63" fmla="val 4371964"/>
                <a:gd name="f64" fmla="val 8315441"/>
                <a:gd name="f65" fmla="val 3905228"/>
                <a:gd name="f66" fmla="val 8319381"/>
                <a:gd name="f67" fmla="val 3416431"/>
                <a:gd name="f68" fmla="val 8192058"/>
                <a:gd name="f69" fmla="val 2919242"/>
                <a:gd name="f70" fmla="val 8071251"/>
                <a:gd name="f71" fmla="val 2447381"/>
                <a:gd name="f72" fmla="val 7829388"/>
                <a:gd name="f73" fmla="val 1971467"/>
                <a:gd name="f74" fmla="val 7492638"/>
                <a:gd name="f75" fmla="val 1542845"/>
                <a:gd name="f76" fmla="val 7111829"/>
                <a:gd name="f77" fmla="val 1058099"/>
                <a:gd name="f78" fmla="val 6626484"/>
                <a:gd name="f79" fmla="val 648361"/>
                <a:gd name="f80" fmla="val 6089097"/>
                <a:gd name="f81" fmla="val 357847"/>
                <a:gd name="f82" fmla="val 5824244"/>
                <a:gd name="f83" fmla="val 214687"/>
                <a:gd name="f84" fmla="val 5554957"/>
                <a:gd name="f85" fmla="val 105262"/>
                <a:gd name="f86" fmla="val 5288639"/>
                <a:gd name="f87" fmla="val 31627"/>
                <a:gd name="f88" fmla="val 1844517"/>
                <a:gd name="f89" fmla="val 3734467"/>
                <a:gd name="f90" fmla="val 3603618"/>
                <a:gd name="f91" fmla="val 28853"/>
                <a:gd name="f92" fmla="val 2962049"/>
                <a:gd name="f93" fmla="val 186733"/>
                <a:gd name="f94" fmla="val 2373277"/>
                <a:gd name="f95" fmla="val 513136"/>
                <a:gd name="f96" fmla="val 1892878"/>
                <a:gd name="f97" fmla="val 985434"/>
                <a:gd name="f98" fmla="val 1551428"/>
                <a:gd name="f99" fmla="val 1321091"/>
                <a:gd name="f100" fmla="val 1283341"/>
                <a:gd name="f101" fmla="val 1711990"/>
                <a:gd name="f102" fmla="val 1096045"/>
                <a:gd name="f103" fmla="val 2147349"/>
                <a:gd name="f104" fmla="val 901876"/>
                <a:gd name="f105" fmla="val 2598519"/>
                <a:gd name="f106" fmla="val 803453"/>
                <a:gd name="f107" fmla="val 3078432"/>
                <a:gd name="f108" fmla="val 3573669"/>
                <a:gd name="f109" fmla="val 4023717"/>
                <a:gd name="f110" fmla="val 885151"/>
                <a:gd name="f111" fmla="val 4462735"/>
                <a:gd name="f112" fmla="val 1046377"/>
                <a:gd name="f113" fmla="val 4878573"/>
                <a:gd name="f114" fmla="val 1201945"/>
                <a:gd name="f115" fmla="val 5279770"/>
                <a:gd name="f116" fmla="val 1426681"/>
                <a:gd name="f117" fmla="val 5648221"/>
                <a:gd name="f118" fmla="val 1714473"/>
                <a:gd name="f119" fmla="val 5973776"/>
                <a:gd name="f120" fmla="val 2012357"/>
                <a:gd name="f121" fmla="val 6310732"/>
                <a:gd name="f122" fmla="val 2376505"/>
                <a:gd name="f123" fmla="val 6595304"/>
                <a:gd name="f124" fmla="val 2776083"/>
                <a:gd name="f125" fmla="val 6804641"/>
                <a:gd name="f126" fmla="val 2884836"/>
                <a:gd name="f127" fmla="val 1484505"/>
                <a:gd name="f128" fmla="val 1431151"/>
                <a:gd name="f129" fmla="val 6811515"/>
                <a:gd name="f130" fmla="val 1316128"/>
                <a:gd name="f131" fmla="val 6705919"/>
                <a:gd name="f132" fmla="val 1206738"/>
                <a:gd name="f133" fmla="val 6594470"/>
                <a:gd name="f134" fmla="val 1103471"/>
                <a:gd name="f135" fmla="val 6477651"/>
                <a:gd name="f136" fmla="val 416075"/>
                <a:gd name="f137" fmla="val 5700097"/>
                <a:gd name="f138" fmla="val 4684635"/>
                <a:gd name="f139" fmla="val 3573620"/>
                <a:gd name="f140" fmla="val 2121118"/>
                <a:gd name="f141" fmla="val 711220"/>
                <a:gd name="f142" fmla="val 831902"/>
                <a:gd name="f143" fmla="val 1809994"/>
                <a:gd name="f144" fmla="val 24133"/>
                <a:gd name="f145" fmla="+- 0 0 -90"/>
                <a:gd name="f146" fmla="*/ f3 1 9088051"/>
                <a:gd name="f147" fmla="*/ f4 1 6858000"/>
                <a:gd name="f148" fmla="val f5"/>
                <a:gd name="f149" fmla="val f6"/>
                <a:gd name="f150" fmla="val f7"/>
                <a:gd name="f151" fmla="*/ f145 f0 1"/>
                <a:gd name="f152" fmla="+- f150 0 f148"/>
                <a:gd name="f153" fmla="+- f149 0 f148"/>
                <a:gd name="f154" fmla="*/ f151 1 f2"/>
                <a:gd name="f155" fmla="*/ f153 1 9088051"/>
                <a:gd name="f156" fmla="*/ f152 1 6858000"/>
                <a:gd name="f157" fmla="*/ 5158786 f153 1"/>
                <a:gd name="f158" fmla="*/ 0 f152 1"/>
                <a:gd name="f159" fmla="*/ 6996771 f153 1"/>
                <a:gd name="f160" fmla="*/ 7006955 f153 1"/>
                <a:gd name="f161" fmla="*/ 6825 f152 1"/>
                <a:gd name="f162" fmla="*/ 8954230 f153 1"/>
                <a:gd name="f163" fmla="*/ 4580835 f152 1"/>
                <a:gd name="f164" fmla="*/ 7184080 f153 1"/>
                <a:gd name="f165" fmla="*/ 6259703 f152 1"/>
                <a:gd name="f166" fmla="*/ 6885926 f153 1"/>
                <a:gd name="f167" fmla="*/ 6564765 f152 1"/>
                <a:gd name="f168" fmla="*/ 6608241 f153 1"/>
                <a:gd name="f169" fmla="*/ 6858000 f152 1"/>
                <a:gd name="f170" fmla="*/ 5462870 f153 1"/>
                <a:gd name="f171" fmla="*/ 5529056 f153 1"/>
                <a:gd name="f172" fmla="*/ 6804645 f152 1"/>
                <a:gd name="f173" fmla="*/ 6167613 f153 1"/>
                <a:gd name="f174" fmla="*/ 6173667 f152 1"/>
                <a:gd name="f175" fmla="*/ 6610973 f153 1"/>
                <a:gd name="f176" fmla="*/ 5715860 f152 1"/>
                <a:gd name="f177" fmla="*/ 7646083 f153 1"/>
                <a:gd name="f178" fmla="*/ 4995842 f152 1"/>
                <a:gd name="f179" fmla="*/ 7980054 f153 1"/>
                <a:gd name="f180" fmla="*/ 4790095 f152 1"/>
                <a:gd name="f181" fmla="*/ 8180437 f153 1"/>
                <a:gd name="f182" fmla="*/ 4371964 f152 1"/>
                <a:gd name="f183" fmla="*/ 8192058 f153 1"/>
                <a:gd name="f184" fmla="*/ 2919242 f152 1"/>
                <a:gd name="f185" fmla="*/ 7492638 f153 1"/>
                <a:gd name="f186" fmla="*/ 1542845 f152 1"/>
                <a:gd name="f187" fmla="*/ 6089097 f153 1"/>
                <a:gd name="f188" fmla="*/ 357847 f152 1"/>
                <a:gd name="f189" fmla="*/ 5288639 f153 1"/>
                <a:gd name="f190" fmla="*/ 31627 f152 1"/>
                <a:gd name="f191" fmla="*/ 1844517 f153 1"/>
                <a:gd name="f192" fmla="*/ 3734467 f153 1"/>
                <a:gd name="f193" fmla="*/ 3603618 f153 1"/>
                <a:gd name="f194" fmla="*/ 28853 f152 1"/>
                <a:gd name="f195" fmla="*/ 1892878 f153 1"/>
                <a:gd name="f196" fmla="*/ 985434 f152 1"/>
                <a:gd name="f197" fmla="*/ 1096045 f153 1"/>
                <a:gd name="f198" fmla="*/ 2147349 f152 1"/>
                <a:gd name="f199" fmla="*/ 803453 f153 1"/>
                <a:gd name="f200" fmla="*/ 3573669 f152 1"/>
                <a:gd name="f201" fmla="*/ 1046377 f153 1"/>
                <a:gd name="f202" fmla="*/ 4878573 f152 1"/>
                <a:gd name="f203" fmla="*/ 1714473 f153 1"/>
                <a:gd name="f204" fmla="*/ 5973776 f152 1"/>
                <a:gd name="f205" fmla="*/ 2776083 f153 1"/>
                <a:gd name="f206" fmla="*/ 6804641 f152 1"/>
                <a:gd name="f207" fmla="*/ 2884836 f153 1"/>
                <a:gd name="f208" fmla="*/ 1484505 f153 1"/>
                <a:gd name="f209" fmla="*/ 1431151 f153 1"/>
                <a:gd name="f210" fmla="*/ 6811515 f152 1"/>
                <a:gd name="f211" fmla="*/ 1103471 f153 1"/>
                <a:gd name="f212" fmla="*/ 6477651 f152 1"/>
                <a:gd name="f213" fmla="*/ 0 f153 1"/>
                <a:gd name="f214" fmla="*/ 3573620 f152 1"/>
                <a:gd name="f215" fmla="*/ 1809994 f153 1"/>
                <a:gd name="f216" fmla="*/ 24133 f152 1"/>
                <a:gd name="f217" fmla="+- f154 0 f1"/>
                <a:gd name="f218" fmla="*/ f157 1 9088051"/>
                <a:gd name="f219" fmla="*/ f158 1 6858000"/>
                <a:gd name="f220" fmla="*/ f159 1 9088051"/>
                <a:gd name="f221" fmla="*/ f160 1 9088051"/>
                <a:gd name="f222" fmla="*/ f161 1 6858000"/>
                <a:gd name="f223" fmla="*/ f162 1 9088051"/>
                <a:gd name="f224" fmla="*/ f163 1 6858000"/>
                <a:gd name="f225" fmla="*/ f164 1 9088051"/>
                <a:gd name="f226" fmla="*/ f165 1 6858000"/>
                <a:gd name="f227" fmla="*/ f166 1 9088051"/>
                <a:gd name="f228" fmla="*/ f167 1 6858000"/>
                <a:gd name="f229" fmla="*/ f168 1 9088051"/>
                <a:gd name="f230" fmla="*/ f169 1 6858000"/>
                <a:gd name="f231" fmla="*/ f170 1 9088051"/>
                <a:gd name="f232" fmla="*/ f171 1 9088051"/>
                <a:gd name="f233" fmla="*/ f172 1 6858000"/>
                <a:gd name="f234" fmla="*/ f173 1 9088051"/>
                <a:gd name="f235" fmla="*/ f174 1 6858000"/>
                <a:gd name="f236" fmla="*/ f175 1 9088051"/>
                <a:gd name="f237" fmla="*/ f176 1 6858000"/>
                <a:gd name="f238" fmla="*/ f177 1 9088051"/>
                <a:gd name="f239" fmla="*/ f178 1 6858000"/>
                <a:gd name="f240" fmla="*/ f179 1 9088051"/>
                <a:gd name="f241" fmla="*/ f180 1 6858000"/>
                <a:gd name="f242" fmla="*/ f181 1 9088051"/>
                <a:gd name="f243" fmla="*/ f182 1 6858000"/>
                <a:gd name="f244" fmla="*/ f183 1 9088051"/>
                <a:gd name="f245" fmla="*/ f184 1 6858000"/>
                <a:gd name="f246" fmla="*/ f185 1 9088051"/>
                <a:gd name="f247" fmla="*/ f186 1 6858000"/>
                <a:gd name="f248" fmla="*/ f187 1 9088051"/>
                <a:gd name="f249" fmla="*/ f188 1 6858000"/>
                <a:gd name="f250" fmla="*/ f189 1 9088051"/>
                <a:gd name="f251" fmla="*/ f190 1 6858000"/>
                <a:gd name="f252" fmla="*/ f191 1 9088051"/>
                <a:gd name="f253" fmla="*/ f192 1 9088051"/>
                <a:gd name="f254" fmla="*/ f193 1 9088051"/>
                <a:gd name="f255" fmla="*/ f194 1 6858000"/>
                <a:gd name="f256" fmla="*/ f195 1 9088051"/>
                <a:gd name="f257" fmla="*/ f196 1 6858000"/>
                <a:gd name="f258" fmla="*/ f197 1 9088051"/>
                <a:gd name="f259" fmla="*/ f198 1 6858000"/>
                <a:gd name="f260" fmla="*/ f199 1 9088051"/>
                <a:gd name="f261" fmla="*/ f200 1 6858000"/>
                <a:gd name="f262" fmla="*/ f201 1 9088051"/>
                <a:gd name="f263" fmla="*/ f202 1 6858000"/>
                <a:gd name="f264" fmla="*/ f203 1 9088051"/>
                <a:gd name="f265" fmla="*/ f204 1 6858000"/>
                <a:gd name="f266" fmla="*/ f205 1 9088051"/>
                <a:gd name="f267" fmla="*/ f206 1 6858000"/>
                <a:gd name="f268" fmla="*/ f207 1 9088051"/>
                <a:gd name="f269" fmla="*/ f208 1 9088051"/>
                <a:gd name="f270" fmla="*/ f209 1 9088051"/>
                <a:gd name="f271" fmla="*/ f210 1 6858000"/>
                <a:gd name="f272" fmla="*/ f211 1 9088051"/>
                <a:gd name="f273" fmla="*/ f212 1 6858000"/>
                <a:gd name="f274" fmla="*/ f213 1 9088051"/>
                <a:gd name="f275" fmla="*/ f214 1 6858000"/>
                <a:gd name="f276" fmla="*/ f215 1 9088051"/>
                <a:gd name="f277" fmla="*/ f216 1 6858000"/>
                <a:gd name="f278" fmla="*/ f148 1 f155"/>
                <a:gd name="f279" fmla="*/ f149 1 f155"/>
                <a:gd name="f280" fmla="*/ f148 1 f156"/>
                <a:gd name="f281" fmla="*/ f150 1 f156"/>
                <a:gd name="f282" fmla="*/ f218 1 f155"/>
                <a:gd name="f283" fmla="*/ f219 1 f156"/>
                <a:gd name="f284" fmla="*/ f220 1 f155"/>
                <a:gd name="f285" fmla="*/ f221 1 f155"/>
                <a:gd name="f286" fmla="*/ f222 1 f156"/>
                <a:gd name="f287" fmla="*/ f223 1 f155"/>
                <a:gd name="f288" fmla="*/ f224 1 f156"/>
                <a:gd name="f289" fmla="*/ f225 1 f155"/>
                <a:gd name="f290" fmla="*/ f226 1 f156"/>
                <a:gd name="f291" fmla="*/ f227 1 f155"/>
                <a:gd name="f292" fmla="*/ f228 1 f156"/>
                <a:gd name="f293" fmla="*/ f229 1 f155"/>
                <a:gd name="f294" fmla="*/ f230 1 f156"/>
                <a:gd name="f295" fmla="*/ f231 1 f155"/>
                <a:gd name="f296" fmla="*/ f232 1 f155"/>
                <a:gd name="f297" fmla="*/ f233 1 f156"/>
                <a:gd name="f298" fmla="*/ f234 1 f155"/>
                <a:gd name="f299" fmla="*/ f235 1 f156"/>
                <a:gd name="f300" fmla="*/ f236 1 f155"/>
                <a:gd name="f301" fmla="*/ f237 1 f156"/>
                <a:gd name="f302" fmla="*/ f238 1 f155"/>
                <a:gd name="f303" fmla="*/ f239 1 f156"/>
                <a:gd name="f304" fmla="*/ f240 1 f155"/>
                <a:gd name="f305" fmla="*/ f241 1 f156"/>
                <a:gd name="f306" fmla="*/ f242 1 f155"/>
                <a:gd name="f307" fmla="*/ f243 1 f156"/>
                <a:gd name="f308" fmla="*/ f244 1 f155"/>
                <a:gd name="f309" fmla="*/ f245 1 f156"/>
                <a:gd name="f310" fmla="*/ f246 1 f155"/>
                <a:gd name="f311" fmla="*/ f247 1 f156"/>
                <a:gd name="f312" fmla="*/ f248 1 f155"/>
                <a:gd name="f313" fmla="*/ f249 1 f156"/>
                <a:gd name="f314" fmla="*/ f250 1 f155"/>
                <a:gd name="f315" fmla="*/ f251 1 f156"/>
                <a:gd name="f316" fmla="*/ f252 1 f155"/>
                <a:gd name="f317" fmla="*/ f253 1 f155"/>
                <a:gd name="f318" fmla="*/ f254 1 f155"/>
                <a:gd name="f319" fmla="*/ f255 1 f156"/>
                <a:gd name="f320" fmla="*/ f256 1 f155"/>
                <a:gd name="f321" fmla="*/ f257 1 f156"/>
                <a:gd name="f322" fmla="*/ f258 1 f155"/>
                <a:gd name="f323" fmla="*/ f259 1 f156"/>
                <a:gd name="f324" fmla="*/ f260 1 f155"/>
                <a:gd name="f325" fmla="*/ f261 1 f156"/>
                <a:gd name="f326" fmla="*/ f262 1 f155"/>
                <a:gd name="f327" fmla="*/ f263 1 f156"/>
                <a:gd name="f328" fmla="*/ f264 1 f155"/>
                <a:gd name="f329" fmla="*/ f265 1 f156"/>
                <a:gd name="f330" fmla="*/ f266 1 f155"/>
                <a:gd name="f331" fmla="*/ f267 1 f156"/>
                <a:gd name="f332" fmla="*/ f268 1 f155"/>
                <a:gd name="f333" fmla="*/ f269 1 f155"/>
                <a:gd name="f334" fmla="*/ f270 1 f155"/>
                <a:gd name="f335" fmla="*/ f271 1 f156"/>
                <a:gd name="f336" fmla="*/ f272 1 f155"/>
                <a:gd name="f337" fmla="*/ f273 1 f156"/>
                <a:gd name="f338" fmla="*/ f274 1 f155"/>
                <a:gd name="f339" fmla="*/ f275 1 f156"/>
                <a:gd name="f340" fmla="*/ f276 1 f155"/>
                <a:gd name="f341" fmla="*/ f277 1 f156"/>
                <a:gd name="f342" fmla="*/ f278 f146 1"/>
                <a:gd name="f343" fmla="*/ f279 f146 1"/>
                <a:gd name="f344" fmla="*/ f281 f147 1"/>
                <a:gd name="f345" fmla="*/ f280 f147 1"/>
                <a:gd name="f346" fmla="*/ f282 f146 1"/>
                <a:gd name="f347" fmla="*/ f283 f147 1"/>
                <a:gd name="f348" fmla="*/ f284 f146 1"/>
                <a:gd name="f349" fmla="*/ f285 f146 1"/>
                <a:gd name="f350" fmla="*/ f286 f147 1"/>
                <a:gd name="f351" fmla="*/ f287 f146 1"/>
                <a:gd name="f352" fmla="*/ f288 f147 1"/>
                <a:gd name="f353" fmla="*/ f289 f146 1"/>
                <a:gd name="f354" fmla="*/ f290 f147 1"/>
                <a:gd name="f355" fmla="*/ f291 f146 1"/>
                <a:gd name="f356" fmla="*/ f292 f147 1"/>
                <a:gd name="f357" fmla="*/ f293 f146 1"/>
                <a:gd name="f358" fmla="*/ f294 f147 1"/>
                <a:gd name="f359" fmla="*/ f295 f146 1"/>
                <a:gd name="f360" fmla="*/ f296 f146 1"/>
                <a:gd name="f361" fmla="*/ f297 f147 1"/>
                <a:gd name="f362" fmla="*/ f298 f146 1"/>
                <a:gd name="f363" fmla="*/ f299 f147 1"/>
                <a:gd name="f364" fmla="*/ f300 f146 1"/>
                <a:gd name="f365" fmla="*/ f301 f147 1"/>
                <a:gd name="f366" fmla="*/ f302 f146 1"/>
                <a:gd name="f367" fmla="*/ f303 f147 1"/>
                <a:gd name="f368" fmla="*/ f304 f146 1"/>
                <a:gd name="f369" fmla="*/ f305 f147 1"/>
                <a:gd name="f370" fmla="*/ f306 f146 1"/>
                <a:gd name="f371" fmla="*/ f307 f147 1"/>
                <a:gd name="f372" fmla="*/ f308 f146 1"/>
                <a:gd name="f373" fmla="*/ f309 f147 1"/>
                <a:gd name="f374" fmla="*/ f310 f146 1"/>
                <a:gd name="f375" fmla="*/ f311 f147 1"/>
                <a:gd name="f376" fmla="*/ f312 f146 1"/>
                <a:gd name="f377" fmla="*/ f313 f147 1"/>
                <a:gd name="f378" fmla="*/ f314 f146 1"/>
                <a:gd name="f379" fmla="*/ f315 f147 1"/>
                <a:gd name="f380" fmla="*/ f316 f146 1"/>
                <a:gd name="f381" fmla="*/ f317 f146 1"/>
                <a:gd name="f382" fmla="*/ f318 f146 1"/>
                <a:gd name="f383" fmla="*/ f319 f147 1"/>
                <a:gd name="f384" fmla="*/ f320 f146 1"/>
                <a:gd name="f385" fmla="*/ f321 f147 1"/>
                <a:gd name="f386" fmla="*/ f322 f146 1"/>
                <a:gd name="f387" fmla="*/ f323 f147 1"/>
                <a:gd name="f388" fmla="*/ f324 f146 1"/>
                <a:gd name="f389" fmla="*/ f325 f147 1"/>
                <a:gd name="f390" fmla="*/ f326 f146 1"/>
                <a:gd name="f391" fmla="*/ f327 f147 1"/>
                <a:gd name="f392" fmla="*/ f328 f146 1"/>
                <a:gd name="f393" fmla="*/ f329 f147 1"/>
                <a:gd name="f394" fmla="*/ f330 f146 1"/>
                <a:gd name="f395" fmla="*/ f331 f147 1"/>
                <a:gd name="f396" fmla="*/ f332 f146 1"/>
                <a:gd name="f397" fmla="*/ f333 f146 1"/>
                <a:gd name="f398" fmla="*/ f334 f146 1"/>
                <a:gd name="f399" fmla="*/ f335 f147 1"/>
                <a:gd name="f400" fmla="*/ f336 f146 1"/>
                <a:gd name="f401" fmla="*/ f337 f147 1"/>
                <a:gd name="f402" fmla="*/ f338 f146 1"/>
                <a:gd name="f403" fmla="*/ f339 f147 1"/>
                <a:gd name="f404" fmla="*/ f340 f146 1"/>
                <a:gd name="f405" fmla="*/ f341 f147 1"/>
              </a:gdLst>
              <a:ahLst/>
              <a:cxnLst>
                <a:cxn ang="3cd4">
                  <a:pos x="hc" y="t"/>
                </a:cxn>
                <a:cxn ang="0">
                  <a:pos x="r" y="vc"/>
                </a:cxn>
                <a:cxn ang="cd4">
                  <a:pos x="hc" y="b"/>
                </a:cxn>
                <a:cxn ang="cd2">
                  <a:pos x="l" y="vc"/>
                </a:cxn>
                <a:cxn ang="f217">
                  <a:pos x="f346" y="f347"/>
                </a:cxn>
                <a:cxn ang="f217">
                  <a:pos x="f348" y="f347"/>
                </a:cxn>
                <a:cxn ang="f217">
                  <a:pos x="f349" y="f350"/>
                </a:cxn>
                <a:cxn ang="f217">
                  <a:pos x="f351" y="f352"/>
                </a:cxn>
                <a:cxn ang="f217">
                  <a:pos x="f353" y="f354"/>
                </a:cxn>
                <a:cxn ang="f217">
                  <a:pos x="f355" y="f356"/>
                </a:cxn>
                <a:cxn ang="f217">
                  <a:pos x="f357" y="f358"/>
                </a:cxn>
                <a:cxn ang="f217">
                  <a:pos x="f359" y="f358"/>
                </a:cxn>
                <a:cxn ang="f217">
                  <a:pos x="f360" y="f361"/>
                </a:cxn>
                <a:cxn ang="f217">
                  <a:pos x="f362" y="f363"/>
                </a:cxn>
                <a:cxn ang="f217">
                  <a:pos x="f364" y="f365"/>
                </a:cxn>
                <a:cxn ang="f217">
                  <a:pos x="f366" y="f367"/>
                </a:cxn>
                <a:cxn ang="f217">
                  <a:pos x="f368" y="f369"/>
                </a:cxn>
                <a:cxn ang="f217">
                  <a:pos x="f370" y="f371"/>
                </a:cxn>
                <a:cxn ang="f217">
                  <a:pos x="f372" y="f373"/>
                </a:cxn>
                <a:cxn ang="f217">
                  <a:pos x="f374" y="f375"/>
                </a:cxn>
                <a:cxn ang="f217">
                  <a:pos x="f376" y="f377"/>
                </a:cxn>
                <a:cxn ang="f217">
                  <a:pos x="f378" y="f379"/>
                </a:cxn>
                <a:cxn ang="f217">
                  <a:pos x="f380" y="f347"/>
                </a:cxn>
                <a:cxn ang="f217">
                  <a:pos x="f381" y="f347"/>
                </a:cxn>
                <a:cxn ang="f217">
                  <a:pos x="f382" y="f383"/>
                </a:cxn>
                <a:cxn ang="f217">
                  <a:pos x="f384" y="f385"/>
                </a:cxn>
                <a:cxn ang="f217">
                  <a:pos x="f386" y="f387"/>
                </a:cxn>
                <a:cxn ang="f217">
                  <a:pos x="f388" y="f389"/>
                </a:cxn>
                <a:cxn ang="f217">
                  <a:pos x="f390" y="f391"/>
                </a:cxn>
                <a:cxn ang="f217">
                  <a:pos x="f392" y="f393"/>
                </a:cxn>
                <a:cxn ang="f217">
                  <a:pos x="f394" y="f395"/>
                </a:cxn>
                <a:cxn ang="f217">
                  <a:pos x="f396" y="f358"/>
                </a:cxn>
                <a:cxn ang="f217">
                  <a:pos x="f397" y="f358"/>
                </a:cxn>
                <a:cxn ang="f217">
                  <a:pos x="f398" y="f399"/>
                </a:cxn>
                <a:cxn ang="f217">
                  <a:pos x="f400" y="f401"/>
                </a:cxn>
                <a:cxn ang="f217">
                  <a:pos x="f402" y="f403"/>
                </a:cxn>
                <a:cxn ang="f217">
                  <a:pos x="f404" y="f405"/>
                </a:cxn>
              </a:cxnLst>
              <a:rect l="f342" t="f345" r="f343" b="f344"/>
              <a:pathLst>
                <a:path w="9088051" h="6858000">
                  <a:moveTo>
                    <a:pt x="f8" y="f5"/>
                  </a:moveTo>
                  <a:lnTo>
                    <a:pt x="f9" y="f5"/>
                  </a:lnTo>
                  <a:lnTo>
                    <a:pt x="f10" y="f11"/>
                  </a:lnTo>
                  <a:cubicBezTo>
                    <a:pt x="f12" y="f13"/>
                    <a:pt x="f14" y="f15"/>
                    <a:pt x="f16" y="f17"/>
                  </a:cubicBezTo>
                  <a:cubicBezTo>
                    <a:pt x="f18" y="f19"/>
                    <a:pt x="f20" y="f21"/>
                    <a:pt x="f22" y="f23"/>
                  </a:cubicBezTo>
                  <a:cubicBezTo>
                    <a:pt x="f24" y="f25"/>
                    <a:pt x="f26" y="f27"/>
                    <a:pt x="f28" y="f29"/>
                  </a:cubicBezTo>
                  <a:lnTo>
                    <a:pt x="f30" y="f7"/>
                  </a:lnTo>
                  <a:lnTo>
                    <a:pt x="f31" y="f7"/>
                  </a:lnTo>
                  <a:lnTo>
                    <a:pt x="f32" y="f33"/>
                  </a:ln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lose/>
                  <a:moveTo>
                    <a:pt x="f88" y="f5"/>
                  </a:moveTo>
                  <a:lnTo>
                    <a:pt x="f89" y="f5"/>
                  </a:lnTo>
                  <a:lnTo>
                    <a:pt x="f90" y="f91"/>
                  </a:lnTo>
                  <a:cubicBezTo>
                    <a:pt x="f92" y="f93"/>
                    <a:pt x="f94" y="f95"/>
                    <a:pt x="f96" y="f97"/>
                  </a:cubicBezTo>
                  <a:cubicBezTo>
                    <a:pt x="f98" y="f99"/>
                    <a:pt x="f100" y="f101"/>
                    <a:pt x="f102" y="f103"/>
                  </a:cubicBezTo>
                  <a:cubicBezTo>
                    <a:pt x="f104" y="f105"/>
                    <a:pt x="f106" y="f107"/>
                    <a:pt x="f106" y="f108"/>
                  </a:cubicBezTo>
                  <a:cubicBezTo>
                    <a:pt x="f106" y="f109"/>
                    <a:pt x="f110" y="f111"/>
                    <a:pt x="f112" y="f113"/>
                  </a:cubicBezTo>
                  <a:cubicBezTo>
                    <a:pt x="f114" y="f115"/>
                    <a:pt x="f116" y="f117"/>
                    <a:pt x="f118" y="f119"/>
                  </a:cubicBezTo>
                  <a:cubicBezTo>
                    <a:pt x="f120" y="f121"/>
                    <a:pt x="f122" y="f123"/>
                    <a:pt x="f124" y="f125"/>
                  </a:cubicBezTo>
                  <a:lnTo>
                    <a:pt x="f126" y="f7"/>
                  </a:lnTo>
                  <a:lnTo>
                    <a:pt x="f127" y="f7"/>
                  </a:lnTo>
                  <a:lnTo>
                    <a:pt x="f128" y="f129"/>
                  </a:lnTo>
                  <a:cubicBezTo>
                    <a:pt x="f130" y="f131"/>
                    <a:pt x="f132" y="f133"/>
                    <a:pt x="f134" y="f135"/>
                  </a:cubicBezTo>
                  <a:cubicBezTo>
                    <a:pt x="f136" y="f137"/>
                    <a:pt x="f5" y="f138"/>
                    <a:pt x="f5" y="f139"/>
                  </a:cubicBezTo>
                  <a:cubicBezTo>
                    <a:pt x="f5" y="f140"/>
                    <a:pt x="f141" y="f142"/>
                    <a:pt x="f143" y="f144"/>
                  </a:cubicBezTo>
                  <a:close/>
                </a:path>
              </a:pathLst>
            </a:custGeom>
            <a:solidFill>
              <a:srgbClr val="FFFFFF">
                <a:alpha val="2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Freeform: Shape 15">
              <a:extLst>
                <a:ext uri="{FF2B5EF4-FFF2-40B4-BE49-F238E27FC236}">
                  <a16:creationId xmlns:a16="http://schemas.microsoft.com/office/drawing/2014/main" id="{B262A3EB-D601-A9A8-BB6C-D5CC200960CD}"/>
                </a:ext>
                <a:ext uri="{C183D7F6-B498-43B3-948B-1728B52AA6E4}">
                  <adec:decorative xmlns:adec="http://schemas.microsoft.com/office/drawing/2017/decorative" val="1"/>
                </a:ext>
              </a:extLst>
            </p:cNvPr>
            <p:cNvSpPr/>
            <p:nvPr/>
          </p:nvSpPr>
          <p:spPr>
            <a:xfrm>
              <a:off x="1629058" y="3986"/>
              <a:ext cx="9107213" cy="6858000"/>
            </a:xfrm>
            <a:custGeom>
              <a:avLst/>
              <a:gdLst>
                <a:gd name="f0" fmla="val 10800000"/>
                <a:gd name="f1" fmla="val 5400000"/>
                <a:gd name="f2" fmla="val 180"/>
                <a:gd name="f3" fmla="val w"/>
                <a:gd name="f4" fmla="val h"/>
                <a:gd name="f5" fmla="val 0"/>
                <a:gd name="f6" fmla="val 9107210"/>
                <a:gd name="f7" fmla="val 6858000"/>
                <a:gd name="f8" fmla="val 6184722"/>
                <a:gd name="f9" fmla="val 6985680"/>
                <a:gd name="f10" fmla="val 7324323"/>
                <a:gd name="f11" fmla="val 247136"/>
                <a:gd name="f12" fmla="val 7437502"/>
                <a:gd name="f13" fmla="val 336500"/>
                <a:gd name="f14" fmla="val 7547171"/>
                <a:gd name="f15" fmla="val 430254"/>
                <a:gd name="f16" fmla="val 7652712"/>
                <a:gd name="f17" fmla="val 528495"/>
                <a:gd name="f18" fmla="val 7863743"/>
                <a:gd name="f19" fmla="val 724929"/>
                <a:gd name="f20" fmla="val 8060097"/>
                <a:gd name="f21" fmla="val 937593"/>
                <a:gd name="f22" fmla="val 8236677"/>
                <a:gd name="f23" fmla="val 1166289"/>
                <a:gd name="f24" fmla="val 8413818"/>
                <a:gd name="f25" fmla="val 1394594"/>
                <a:gd name="f26" fmla="val 8570168"/>
                <a:gd name="f27" fmla="val 1639471"/>
                <a:gd name="f28" fmla="val 8704298"/>
                <a:gd name="f29" fmla="val 1897038"/>
                <a:gd name="f30" fmla="val 8770803"/>
                <a:gd name="f31" fmla="val 2026141"/>
                <a:gd name="f32" fmla="val 8830836"/>
                <a:gd name="f33" fmla="val 2158786"/>
                <a:gd name="f34" fmla="val 8885160"/>
                <a:gd name="f35" fmla="val 2294087"/>
                <a:gd name="f36" fmla="val 8898360"/>
                <a:gd name="f37" fmla="val 2328071"/>
                <a:gd name="f38" fmla="val 8912169"/>
                <a:gd name="f39" fmla="val 2361810"/>
                <a:gd name="f40" fmla="val 8924247"/>
                <a:gd name="f41" fmla="val 2396286"/>
                <a:gd name="f42" fmla="val 8960022"/>
                <a:gd name="f43" fmla="val 2499767"/>
                <a:gd name="f44" fmla="val 8991720"/>
                <a:gd name="f45" fmla="val 2604671"/>
                <a:gd name="f46" fmla="val 9002116"/>
                <a:gd name="f47" fmla="val 2639690"/>
                <a:gd name="f48" fmla="val 9010474"/>
                <a:gd name="f49" fmla="val 2675346"/>
                <a:gd name="f50" fmla="val 9019646"/>
                <a:gd name="f51" fmla="val 2710708"/>
                <a:gd name="f52" fmla="val 9089055"/>
                <a:gd name="f53" fmla="val 2995079"/>
                <a:gd name="f54" fmla="val 9113620"/>
                <a:gd name="f55" fmla="val 3289927"/>
                <a:gd name="f56" fmla="val 9105822"/>
                <a:gd name="f57" fmla="val 3582266"/>
                <a:gd name="f58" fmla="val 9101796"/>
                <a:gd name="f59" fmla="val 3728484"/>
                <a:gd name="f60" fmla="val 9085744"/>
                <a:gd name="f61" fmla="val 3874458"/>
                <a:gd name="f62" fmla="val 9057716"/>
                <a:gd name="f63" fmla="val 4017873"/>
                <a:gd name="f64" fmla="val 9029534"/>
                <a:gd name="f65" fmla="val 4161336"/>
                <a:gd name="f66" fmla="val 8990497"/>
                <a:gd name="f67" fmla="val 4302046"/>
                <a:gd name="f68" fmla="val 8945600"/>
                <a:gd name="f69" fmla="val 4439659"/>
                <a:gd name="f70" fmla="val 8900857"/>
                <a:gd name="f71" fmla="val 4577566"/>
                <a:gd name="f72" fmla="val 8852901"/>
                <a:gd name="f73" fmla="val 4711784"/>
                <a:gd name="f74" fmla="val 8796080"/>
                <a:gd name="f75" fmla="val 4847428"/>
                <a:gd name="f76" fmla="val 8767695"/>
                <a:gd name="f77" fmla="val 4915152"/>
                <a:gd name="f78" fmla="val 8737016"/>
                <a:gd name="f79" fmla="val 4982926"/>
                <a:gd name="f80" fmla="val 8702056"/>
                <a:gd name="f81" fmla="val 5050108"/>
                <a:gd name="f82" fmla="val 8666485"/>
                <a:gd name="f83" fmla="val 5116997"/>
                <a:gd name="f84" fmla="val 8627347"/>
                <a:gd name="f85" fmla="val 5183687"/>
                <a:gd name="f86" fmla="val 8581125"/>
                <a:gd name="f87" fmla="val 5247525"/>
                <a:gd name="f88" fmla="val 8535565"/>
                <a:gd name="f89" fmla="val 5311660"/>
                <a:gd name="f90" fmla="val 8483534"/>
                <a:gd name="f91" fmla="val 5373185"/>
                <a:gd name="f92" fmla="val 8426254"/>
                <a:gd name="f93" fmla="val 5429647"/>
                <a:gd name="f94" fmla="val 8397512"/>
                <a:gd name="f95" fmla="val 5457779"/>
                <a:gd name="f96" fmla="val 8367801"/>
                <a:gd name="f97" fmla="val 5484879"/>
                <a:gd name="f98" fmla="val 8337174"/>
                <a:gd name="f99" fmla="val 5510552"/>
                <a:gd name="f100" fmla="val 8306444"/>
                <a:gd name="f101" fmla="val 5536077"/>
                <a:gd name="f102" fmla="val 8274899"/>
                <a:gd name="f103" fmla="val 5560029"/>
                <a:gd name="f104" fmla="val 8243200"/>
                <a:gd name="f105" fmla="val 5582948"/>
                <a:gd name="f106" fmla="val 8115543"/>
                <a:gd name="f107" fmla="val 5674574"/>
                <a:gd name="f108" fmla="val 7986203"/>
                <a:gd name="f109" fmla="val 5743233"/>
                <a:gd name="f110" fmla="val 7868330"/>
                <a:gd name="f111" fmla="val 5811104"/>
                <a:gd name="f112" fmla="val 7749844"/>
                <a:gd name="f113" fmla="val 5878385"/>
                <a:gd name="f114" fmla="val 7640685"/>
                <a:gd name="f115" fmla="val 5945126"/>
                <a:gd name="f116" fmla="val 7538916"/>
                <a:gd name="f117" fmla="val 6018899"/>
                <a:gd name="f118" fmla="val 7487749"/>
                <a:gd name="f119" fmla="val 6055392"/>
                <a:gd name="f120" fmla="val 7438777"/>
                <a:gd name="f121" fmla="val 6093950"/>
                <a:gd name="f122" fmla="val 7391280"/>
                <a:gd name="f123" fmla="val 6134132"/>
                <a:gd name="f124" fmla="val 7343427"/>
                <a:gd name="f125" fmla="val 6173921"/>
                <a:gd name="f126" fmla="val 7297511"/>
                <a:gd name="f127" fmla="val 6215922"/>
                <a:gd name="f128" fmla="val 7252511"/>
                <a:gd name="f129" fmla="val 6259105"/>
                <a:gd name="f130" fmla="val 7229784"/>
                <a:gd name="f131" fmla="val 6280990"/>
                <a:gd name="f132" fmla="val 7208635"/>
                <a:gd name="f133" fmla="val 6302433"/>
                <a:gd name="f134" fmla="val 7185601"/>
                <a:gd name="f135" fmla="val 6325894"/>
                <a:gd name="f136" fmla="val 7116651"/>
                <a:gd name="f137" fmla="val 6397010"/>
                <a:gd name="f138" fmla="val 6978545"/>
                <a:gd name="f139" fmla="val 6541607"/>
                <a:gd name="f140" fmla="val 6885693"/>
                <a:gd name="f141" fmla="val 6638397"/>
                <a:gd name="f142" fmla="val 6789885"/>
                <a:gd name="f143" fmla="val 6734943"/>
                <a:gd name="f144" fmla="val 6693009"/>
                <a:gd name="f145" fmla="val 6832716"/>
                <a:gd name="f146" fmla="val 6667488"/>
                <a:gd name="f147" fmla="val 6056793"/>
                <a:gd name="f148" fmla="val 6077345"/>
                <a:gd name="f149" fmla="val 6835420"/>
                <a:gd name="f150" fmla="val 6121427"/>
                <a:gd name="f151" fmla="val 6785747"/>
                <a:gd name="f152" fmla="val 6164948"/>
                <a:gd name="f153" fmla="val 6735090"/>
                <a:gd name="f154" fmla="val 6208519"/>
                <a:gd name="f155" fmla="val 6683989"/>
                <a:gd name="f156" fmla="val 6340001"/>
                <a:gd name="f157" fmla="val 6529852"/>
                <a:gd name="f158" fmla="val 6428315"/>
                <a:gd name="f159" fmla="val 6426667"/>
                <a:gd name="f160" fmla="val 6516733"/>
                <a:gd name="f161" fmla="val 6321417"/>
                <a:gd name="f162" fmla="val 6611419"/>
                <a:gd name="f163" fmla="val 6219317"/>
                <a:gd name="f164" fmla="val 6658864"/>
                <a:gd name="f165" fmla="val 6168363"/>
                <a:gd name="f166" fmla="val 6707584"/>
                <a:gd name="f167" fmla="val 6117950"/>
                <a:gd name="f168" fmla="val 6757678"/>
                <a:gd name="f169" fmla="val 6068228"/>
                <a:gd name="f170" fmla="val 6833713"/>
                <a:gd name="f171" fmla="val 5994061"/>
                <a:gd name="f172" fmla="val 6859346"/>
                <a:gd name="f173" fmla="val 5969422"/>
                <a:gd name="f174" fmla="val 6887579"/>
                <a:gd name="f175" fmla="val 5943404"/>
                <a:gd name="f176" fmla="val 6915148"/>
                <a:gd name="f177" fmla="val 5918812"/>
                <a:gd name="f178" fmla="val 7026295"/>
                <a:gd name="f179" fmla="val 5819219"/>
                <a:gd name="f180" fmla="val 7148602"/>
                <a:gd name="f181" fmla="val 5729117"/>
                <a:gd name="f182" fmla="val 7276311"/>
                <a:gd name="f183" fmla="val 5650229"/>
                <a:gd name="f184" fmla="val 7403918"/>
                <a:gd name="f185" fmla="val 5571046"/>
                <a:gd name="f186" fmla="val 7537794"/>
                <a:gd name="f187" fmla="val 5505190"/>
                <a:gd name="f188" fmla="val 7664942"/>
                <a:gd name="f189" fmla="val 5445681"/>
                <a:gd name="f190" fmla="val 7728491"/>
                <a:gd name="f191" fmla="val 5416024"/>
                <a:gd name="f192" fmla="val 7790410"/>
                <a:gd name="f193" fmla="val 5387449"/>
                <a:gd name="f194" fmla="val 7848505"/>
                <a:gd name="f195" fmla="val 5358333"/>
                <a:gd name="f196" fmla="val 7906805"/>
                <a:gd name="f197" fmla="val 5329315"/>
                <a:gd name="f198" fmla="val 7961843"/>
                <a:gd name="f199" fmla="val 5300101"/>
                <a:gd name="f200" fmla="val 8011785"/>
                <a:gd name="f201" fmla="val 5267788"/>
                <a:gd name="f202" fmla="val 8112281"/>
                <a:gd name="f203" fmla="val 5203950"/>
                <a:gd name="f204" fmla="val 8193615"/>
                <a:gd name="f205" fmla="val 5128111"/>
                <a:gd name="f206" fmla="val 8260273"/>
                <a:gd name="f207" fmla="val 5034370"/>
                <a:gd name="f208" fmla="val 8326370"/>
                <a:gd name="f209" fmla="val 4940776"/>
                <a:gd name="f210" fmla="val 8378657"/>
                <a:gd name="f211" fmla="val 4831640"/>
                <a:gd name="f212" fmla="val 8417589"/>
                <a:gd name="f213" fmla="val 4714488"/>
                <a:gd name="f214" fmla="val 8456372"/>
                <a:gd name="f215" fmla="val 4597485"/>
                <a:gd name="f216" fmla="val 8481140"/>
                <a:gd name="f217" fmla="val 4471332"/>
                <a:gd name="f218" fmla="val 8495000"/>
                <a:gd name="f219" fmla="val 4346409"/>
                <a:gd name="f220" fmla="val 8508404"/>
                <a:gd name="f221" fmla="val 4221044"/>
                <a:gd name="f222" fmla="val 8511359"/>
                <a:gd name="f223" fmla="val 4095482"/>
                <a:gd name="f224" fmla="val 8508556"/>
                <a:gd name="f225" fmla="val 3971101"/>
                <a:gd name="f226" fmla="val 8504530"/>
                <a:gd name="f227" fmla="val 3846571"/>
                <a:gd name="f228" fmla="val 8495663"/>
                <a:gd name="f229" fmla="val 3723222"/>
                <a:gd name="f230" fmla="val 8483330"/>
                <a:gd name="f231" fmla="val 3600710"/>
                <a:gd name="f232" fmla="val 8470793"/>
                <a:gd name="f233" fmla="val 3478148"/>
                <a:gd name="f234" fmla="val 8451888"/>
                <a:gd name="f235" fmla="val 3356421"/>
                <a:gd name="f236" fmla="val 8425336"/>
                <a:gd name="f237" fmla="val 3236121"/>
                <a:gd name="f238" fmla="val 8399091"/>
                <a:gd name="f239" fmla="val 3115774"/>
                <a:gd name="f240" fmla="val 2996655"/>
                <a:gd name="f241" fmla="val 8334575"/>
                <a:gd name="f242" fmla="val 2877977"/>
                <a:gd name="f243" fmla="val 8268222"/>
                <a:gd name="f244" fmla="val 2640772"/>
                <a:gd name="f245" fmla="val 8190100"/>
                <a:gd name="f246" fmla="val 2404057"/>
                <a:gd name="f247" fmla="val 8087513"/>
                <a:gd name="f248" fmla="val 2174622"/>
                <a:gd name="f249" fmla="val 7985081"/>
                <a:gd name="f250" fmla="val 1945237"/>
                <a:gd name="f251" fmla="val 7863233"/>
                <a:gd name="f252" fmla="val 1721900"/>
                <a:gd name="f253" fmla="val 7723650"/>
                <a:gd name="f254" fmla="val 1507613"/>
                <a:gd name="f255" fmla="val 7653527"/>
                <a:gd name="f256" fmla="val 1400692"/>
                <a:gd name="f257" fmla="val 7579684"/>
                <a:gd name="f258" fmla="val 1295589"/>
                <a:gd name="f259" fmla="val 7501815"/>
                <a:gd name="f260" fmla="val 1192947"/>
                <a:gd name="f261" fmla="val 7423844"/>
                <a:gd name="f262" fmla="val 1090353"/>
                <a:gd name="f263" fmla="val 7340778"/>
                <a:gd name="f264" fmla="val 991103"/>
                <a:gd name="f265" fmla="val 7254399"/>
                <a:gd name="f266" fmla="val 894361"/>
                <a:gd name="f267" fmla="val 7082047"/>
                <a:gd name="f268" fmla="val 700485"/>
                <a:gd name="f269" fmla="val 6893083"/>
                <a:gd name="f270" fmla="val 519052"/>
                <a:gd name="f271" fmla="val 6689339"/>
                <a:gd name="f272" fmla="val 354046"/>
                <a:gd name="f273" fmla="val 6536914"/>
                <a:gd name="f274" fmla="val 229775"/>
                <a:gd name="f275" fmla="val 6375602"/>
                <a:gd name="f276" fmla="val 115325"/>
                <a:gd name="f277" fmla="val 6206651"/>
                <a:gd name="f278" fmla="val 12626"/>
                <a:gd name="f279" fmla="val 1827105"/>
                <a:gd name="f280" fmla="val 2807607"/>
                <a:gd name="f281" fmla="val 2667958"/>
                <a:gd name="f282" fmla="val 88235"/>
                <a:gd name="f283" fmla="val 2560098"/>
                <a:gd name="f284" fmla="val 159777"/>
                <a:gd name="f285" fmla="val 2455754"/>
                <a:gd name="f286" fmla="val 235690"/>
                <a:gd name="f287" fmla="val 2354723"/>
                <a:gd name="f288" fmla="val 314947"/>
                <a:gd name="f289" fmla="val 2253464"/>
                <a:gd name="f290" fmla="val 394030"/>
                <a:gd name="f291" fmla="val 2156943"/>
                <a:gd name="f292" fmla="val 478181"/>
                <a:gd name="f293" fmla="val 2059963"/>
                <a:gd name="f294" fmla="val 561545"/>
                <a:gd name="f295" fmla="val 1962831"/>
                <a:gd name="f296" fmla="val 644811"/>
                <a:gd name="f297" fmla="val 1868297"/>
                <a:gd name="f298" fmla="val 731322"/>
                <a:gd name="f299" fmla="val 1780798"/>
                <a:gd name="f300" fmla="val 824425"/>
                <a:gd name="f301" fmla="val 1429010"/>
                <a:gd name="f302" fmla="val 1195013"/>
                <a:gd name="f303" fmla="val 1148011"/>
                <a:gd name="f304" fmla="val 1628455"/>
                <a:gd name="f305" fmla="val 954714"/>
                <a:gd name="f306" fmla="val 2094309"/>
                <a:gd name="f307" fmla="val 857938"/>
                <a:gd name="f308" fmla="val 2327186"/>
                <a:gd name="f309" fmla="val 783229"/>
                <a:gd name="f310" fmla="val 2568326"/>
                <a:gd name="f311" fmla="val 732676"/>
                <a:gd name="f312" fmla="val 2813646"/>
                <a:gd name="f313" fmla="val 707552"/>
                <a:gd name="f314" fmla="val 2936307"/>
                <a:gd name="f315" fmla="val 688085"/>
                <a:gd name="f316" fmla="val 3059952"/>
                <a:gd name="f317" fmla="val 673867"/>
                <a:gd name="f318" fmla="val 3183989"/>
                <a:gd name="f319" fmla="val 660056"/>
                <a:gd name="f320" fmla="val 3308075"/>
                <a:gd name="f321" fmla="val 651341"/>
                <a:gd name="f322" fmla="val 3432605"/>
                <a:gd name="f323" fmla="val 647621"/>
                <a:gd name="f324" fmla="val 3557281"/>
                <a:gd name="f325" fmla="val 644411"/>
                <a:gd name="f326" fmla="val 3681958"/>
                <a:gd name="f327" fmla="val 645329"/>
                <a:gd name="f328" fmla="val 3806733"/>
                <a:gd name="f329" fmla="val 653381"/>
                <a:gd name="f330" fmla="val 3931214"/>
                <a:gd name="f331" fmla="val 659852"/>
                <a:gd name="f332" fmla="val 4055792"/>
                <a:gd name="f333" fmla="val 672949"/>
                <a:gd name="f334" fmla="val 4179977"/>
                <a:gd name="f335" fmla="val 690428"/>
                <a:gd name="f336" fmla="val 4303719"/>
                <a:gd name="f337" fmla="val 726408"/>
                <a:gd name="f338" fmla="val 4551057"/>
                <a:gd name="f339" fmla="val 786440"/>
                <a:gd name="f340" fmla="val 4795835"/>
                <a:gd name="f341" fmla="val 871801"/>
                <a:gd name="f342" fmla="val 5033041"/>
                <a:gd name="f343" fmla="val 957007"/>
                <a:gd name="f344" fmla="val 5270247"/>
                <a:gd name="f345" fmla="val 1065962"/>
                <a:gd name="f346" fmla="val 5500322"/>
                <a:gd name="f347" fmla="val 1197749"/>
                <a:gd name="f348" fmla="val 5718494"/>
                <a:gd name="f349" fmla="val 1263846"/>
                <a:gd name="f350" fmla="val 5827433"/>
                <a:gd name="f351" fmla="val 1334937"/>
                <a:gd name="f352" fmla="val 5933813"/>
                <a:gd name="f353" fmla="val 1411480"/>
                <a:gd name="f354" fmla="val 6036703"/>
                <a:gd name="f355" fmla="val 1449548"/>
                <a:gd name="f356" fmla="val 6088295"/>
                <a:gd name="f357" fmla="val 1489451"/>
                <a:gd name="f358" fmla="val 6138609"/>
                <a:gd name="f359" fmla="val 1530170"/>
                <a:gd name="f360" fmla="val 6188430"/>
                <a:gd name="f361" fmla="val 1571447"/>
                <a:gd name="f362" fmla="val 6238055"/>
                <a:gd name="f363" fmla="val 1613644"/>
                <a:gd name="f364" fmla="val 6287336"/>
                <a:gd name="f365" fmla="val 1657165"/>
                <a:gd name="f366" fmla="val 6335385"/>
                <a:gd name="f367" fmla="val 1744079"/>
                <a:gd name="f368" fmla="val 6431708"/>
                <a:gd name="f369" fmla="val 1835644"/>
                <a:gd name="f370" fmla="val 6524282"/>
                <a:gd name="f371" fmla="val 1931343"/>
                <a:gd name="f372" fmla="val 6612896"/>
                <a:gd name="f373" fmla="val 2220133"/>
                <a:gd name="f374" fmla="val 1539862"/>
                <a:gd name="f375" fmla="val 1307111"/>
                <a:gd name="f376" fmla="val 6648873"/>
                <a:gd name="f377" fmla="val 1101839"/>
                <a:gd name="f378" fmla="val 6448063"/>
                <a:gd name="f379" fmla="val 913180"/>
                <a:gd name="f380" fmla="val 6225465"/>
                <a:gd name="f381" fmla="val 750258"/>
                <a:gd name="f382" fmla="val 5987570"/>
                <a:gd name="f383" fmla="val 587232"/>
                <a:gd name="f384" fmla="val 5749281"/>
                <a:gd name="f385" fmla="val 448261"/>
                <a:gd name="f386" fmla="val 5494813"/>
                <a:gd name="f387" fmla="val 335382"/>
                <a:gd name="f388" fmla="val 5229279"/>
                <a:gd name="f389" fmla="val 222298"/>
                <a:gd name="f390" fmla="val 4963793"/>
                <a:gd name="f391" fmla="val 137040"/>
                <a:gd name="f392" fmla="val 4686652"/>
                <a:gd name="f393" fmla="val 79351"/>
                <a:gd name="f394" fmla="val 4403854"/>
                <a:gd name="f395" fmla="val 50150"/>
                <a:gd name="f396" fmla="val 4262456"/>
                <a:gd name="f397" fmla="val 29767"/>
                <a:gd name="f398" fmla="val 4119385"/>
                <a:gd name="f399" fmla="val 16007"/>
                <a:gd name="f400" fmla="val 3975723"/>
                <a:gd name="f401" fmla="val 3930"/>
                <a:gd name="f402" fmla="val 3831964"/>
                <a:gd name="f403" fmla="val -2441"/>
                <a:gd name="f404" fmla="val 3687614"/>
                <a:gd name="f405" fmla="val 871"/>
                <a:gd name="f406" fmla="val 3543362"/>
                <a:gd name="f407" fmla="val 3522"/>
                <a:gd name="f408" fmla="val 3399160"/>
                <a:gd name="f409" fmla="val 14172"/>
                <a:gd name="f410" fmla="val 3255105"/>
                <a:gd name="f411" fmla="val 32519"/>
                <a:gd name="f412" fmla="val 3112085"/>
                <a:gd name="f413" fmla="val 50508"/>
                <a:gd name="f414" fmla="val 2969014"/>
                <a:gd name="f415" fmla="val 76090"/>
                <a:gd name="f416" fmla="val 2826925"/>
                <a:gd name="f417" fmla="val 108502"/>
                <a:gd name="f418" fmla="val 2686511"/>
                <a:gd name="f419" fmla="val 173019"/>
                <a:gd name="f420" fmla="val 2405533"/>
                <a:gd name="f421" fmla="val 263474"/>
                <a:gd name="f422" fmla="val 2130703"/>
                <a:gd name="f423" fmla="val 378239"/>
                <a:gd name="f424" fmla="val 1865955"/>
                <a:gd name="f425" fmla="val 607922"/>
                <a:gd name="f426" fmla="val 1336607"/>
                <a:gd name="f427" fmla="val 935706"/>
                <a:gd name="f428" fmla="val 848228"/>
                <a:gd name="f429" fmla="val 1343701"/>
                <a:gd name="f430" fmla="val 431508"/>
                <a:gd name="f431" fmla="val 1446133"/>
                <a:gd name="f432" fmla="val 327783"/>
                <a:gd name="f433" fmla="val 1550910"/>
                <a:gd name="f434" fmla="val 225926"/>
                <a:gd name="f435" fmla="val 1661853"/>
                <a:gd name="f436" fmla="val 130268"/>
                <a:gd name="f437" fmla="+- 0 0 -90"/>
                <a:gd name="f438" fmla="*/ f3 1 9107210"/>
                <a:gd name="f439" fmla="*/ f4 1 6858000"/>
                <a:gd name="f440" fmla="val f5"/>
                <a:gd name="f441" fmla="val f6"/>
                <a:gd name="f442" fmla="val f7"/>
                <a:gd name="f443" fmla="*/ f437 f0 1"/>
                <a:gd name="f444" fmla="+- f442 0 f440"/>
                <a:gd name="f445" fmla="+- f441 0 f440"/>
                <a:gd name="f446" fmla="*/ f443 1 f2"/>
                <a:gd name="f447" fmla="*/ f445 1 9107210"/>
                <a:gd name="f448" fmla="*/ f444 1 6858000"/>
                <a:gd name="f449" fmla="*/ 6184722 f445 1"/>
                <a:gd name="f450" fmla="*/ 0 f444 1"/>
                <a:gd name="f451" fmla="*/ 6985680 f445 1"/>
                <a:gd name="f452" fmla="*/ 7324323 f445 1"/>
                <a:gd name="f453" fmla="*/ 247136 f444 1"/>
                <a:gd name="f454" fmla="*/ 7652712 f445 1"/>
                <a:gd name="f455" fmla="*/ 528495 f444 1"/>
                <a:gd name="f456" fmla="*/ 8236677 f445 1"/>
                <a:gd name="f457" fmla="*/ 1166289 f444 1"/>
                <a:gd name="f458" fmla="*/ 8704298 f445 1"/>
                <a:gd name="f459" fmla="*/ 1897038 f444 1"/>
                <a:gd name="f460" fmla="*/ 8885160 f445 1"/>
                <a:gd name="f461" fmla="*/ 2294087 f444 1"/>
                <a:gd name="f462" fmla="*/ 8924247 f445 1"/>
                <a:gd name="f463" fmla="*/ 2396286 f444 1"/>
                <a:gd name="f464" fmla="*/ 8960022 f445 1"/>
                <a:gd name="f465" fmla="*/ 2499767 f444 1"/>
                <a:gd name="f466" fmla="*/ 8991720 f445 1"/>
                <a:gd name="f467" fmla="*/ 2604671 f444 1"/>
                <a:gd name="f468" fmla="*/ 9019646 f445 1"/>
                <a:gd name="f469" fmla="*/ 2710708 f444 1"/>
                <a:gd name="f470" fmla="*/ 9105822 f445 1"/>
                <a:gd name="f471" fmla="*/ 3582266 f444 1"/>
                <a:gd name="f472" fmla="*/ 9057716 f445 1"/>
                <a:gd name="f473" fmla="*/ 4017873 f444 1"/>
                <a:gd name="f474" fmla="*/ 8945600 f445 1"/>
                <a:gd name="f475" fmla="*/ 4439659 f444 1"/>
                <a:gd name="f476" fmla="*/ 8796080 f445 1"/>
                <a:gd name="f477" fmla="*/ 4847428 f444 1"/>
                <a:gd name="f478" fmla="*/ 8702056 f445 1"/>
                <a:gd name="f479" fmla="*/ 5050108 f444 1"/>
                <a:gd name="f480" fmla="*/ 8581125 f445 1"/>
                <a:gd name="f481" fmla="*/ 5247525 f444 1"/>
                <a:gd name="f482" fmla="*/ 8426254 f445 1"/>
                <a:gd name="f483" fmla="*/ 5429647 f444 1"/>
                <a:gd name="f484" fmla="*/ 8337174 f445 1"/>
                <a:gd name="f485" fmla="*/ 5510552 f444 1"/>
                <a:gd name="f486" fmla="*/ 8243200 f445 1"/>
                <a:gd name="f487" fmla="*/ 5582948 f444 1"/>
                <a:gd name="f488" fmla="*/ 7868330 f445 1"/>
                <a:gd name="f489" fmla="*/ 5811104 f444 1"/>
                <a:gd name="f490" fmla="*/ 7538916 f445 1"/>
                <a:gd name="f491" fmla="*/ 6018899 f444 1"/>
                <a:gd name="f492" fmla="*/ 7391280 f445 1"/>
                <a:gd name="f493" fmla="*/ 6134132 f444 1"/>
                <a:gd name="f494" fmla="*/ 7252511 f445 1"/>
                <a:gd name="f495" fmla="*/ 6259105 f444 1"/>
                <a:gd name="f496" fmla="*/ 7185601 f445 1"/>
                <a:gd name="f497" fmla="*/ 6325894 f444 1"/>
                <a:gd name="f498" fmla="*/ 7116651 f445 1"/>
                <a:gd name="f499" fmla="*/ 6397010 f444 1"/>
                <a:gd name="f500" fmla="*/ 6978545 f445 1"/>
                <a:gd name="f501" fmla="*/ 6541607 f444 1"/>
                <a:gd name="f502" fmla="*/ 6693009 f445 1"/>
                <a:gd name="f503" fmla="*/ 6832716 f444 1"/>
                <a:gd name="f504" fmla="*/ 6667488 f445 1"/>
                <a:gd name="f505" fmla="*/ 6858000 f444 1"/>
                <a:gd name="f506" fmla="*/ 6056793 f445 1"/>
                <a:gd name="f507" fmla="*/ 6077345 f445 1"/>
                <a:gd name="f508" fmla="*/ 6835420 f444 1"/>
                <a:gd name="f509" fmla="*/ 6208519 f445 1"/>
                <a:gd name="f510" fmla="*/ 6683989 f444 1"/>
                <a:gd name="f511" fmla="*/ 6340001 f445 1"/>
                <a:gd name="f512" fmla="*/ 6529852 f444 1"/>
                <a:gd name="f513" fmla="*/ 6611419 f445 1"/>
                <a:gd name="f514" fmla="*/ 6219317 f444 1"/>
                <a:gd name="f515" fmla="*/ 6757678 f445 1"/>
                <a:gd name="f516" fmla="*/ 6068228 f444 1"/>
                <a:gd name="f517" fmla="*/ 6833713 f445 1"/>
                <a:gd name="f518" fmla="*/ 5994061 f444 1"/>
                <a:gd name="f519" fmla="*/ 6915148 f445 1"/>
                <a:gd name="f520" fmla="*/ 5918812 f444 1"/>
                <a:gd name="f521" fmla="*/ 7276311 f445 1"/>
                <a:gd name="f522" fmla="*/ 5650229 f444 1"/>
                <a:gd name="f523" fmla="*/ 7664942 f445 1"/>
                <a:gd name="f524" fmla="*/ 5445681 f444 1"/>
                <a:gd name="f525" fmla="*/ 7848505 f445 1"/>
                <a:gd name="f526" fmla="*/ 5358333 f444 1"/>
                <a:gd name="f527" fmla="*/ 8011785 f445 1"/>
                <a:gd name="f528" fmla="*/ 5267788 f444 1"/>
                <a:gd name="f529" fmla="*/ 8260273 f445 1"/>
                <a:gd name="f530" fmla="*/ 5034370 f444 1"/>
                <a:gd name="f531" fmla="*/ 8417589 f445 1"/>
                <a:gd name="f532" fmla="*/ 4714488 f444 1"/>
                <a:gd name="f533" fmla="*/ 8495000 f445 1"/>
                <a:gd name="f534" fmla="*/ 4346409 f444 1"/>
                <a:gd name="f535" fmla="*/ 8508556 f445 1"/>
                <a:gd name="f536" fmla="*/ 3971101 f444 1"/>
                <a:gd name="f537" fmla="*/ 8483330 f445 1"/>
                <a:gd name="f538" fmla="*/ 3600710 f444 1"/>
                <a:gd name="f539" fmla="*/ 8425336 f445 1"/>
                <a:gd name="f540" fmla="*/ 3236121 f444 1"/>
                <a:gd name="f541" fmla="*/ 8334575 f445 1"/>
                <a:gd name="f542" fmla="*/ 2877977 f444 1"/>
                <a:gd name="f543" fmla="*/ 8087513 f445 1"/>
                <a:gd name="f544" fmla="*/ 2174622 f444 1"/>
                <a:gd name="f545" fmla="*/ 7723650 f445 1"/>
                <a:gd name="f546" fmla="*/ 1507613 f444 1"/>
                <a:gd name="f547" fmla="*/ 7501815 f445 1"/>
                <a:gd name="f548" fmla="*/ 1192947 f444 1"/>
                <a:gd name="f549" fmla="*/ 7254399 f445 1"/>
                <a:gd name="f550" fmla="*/ 894361 f444 1"/>
                <a:gd name="f551" fmla="*/ 6689339 f445 1"/>
                <a:gd name="f552" fmla="*/ 354046 f444 1"/>
                <a:gd name="f553" fmla="*/ 6206651 f445 1"/>
                <a:gd name="f554" fmla="*/ 12626 f444 1"/>
                <a:gd name="f555" fmla="*/ 1827105 f445 1"/>
                <a:gd name="f556" fmla="*/ 2807607 f445 1"/>
                <a:gd name="f557" fmla="*/ 2667958 f445 1"/>
                <a:gd name="f558" fmla="*/ 88235 f444 1"/>
                <a:gd name="f559" fmla="*/ 2354723 f445 1"/>
                <a:gd name="f560" fmla="*/ 314947 f444 1"/>
                <a:gd name="f561" fmla="*/ 2059963 f445 1"/>
                <a:gd name="f562" fmla="*/ 561545 f444 1"/>
                <a:gd name="f563" fmla="*/ 1780798 f445 1"/>
                <a:gd name="f564" fmla="*/ 824425 f444 1"/>
                <a:gd name="f565" fmla="*/ 954714 f445 1"/>
                <a:gd name="f566" fmla="*/ 2094309 f444 1"/>
                <a:gd name="f567" fmla="*/ 732676 f445 1"/>
                <a:gd name="f568" fmla="*/ 2813646 f444 1"/>
                <a:gd name="f569" fmla="*/ 673867 f445 1"/>
                <a:gd name="f570" fmla="*/ 3183989 f444 1"/>
                <a:gd name="f571" fmla="*/ 647621 f445 1"/>
                <a:gd name="f572" fmla="*/ 3557281 f444 1"/>
                <a:gd name="f573" fmla="*/ 653381 f445 1"/>
                <a:gd name="f574" fmla="*/ 3931214 f444 1"/>
                <a:gd name="f575" fmla="*/ 690428 f445 1"/>
                <a:gd name="f576" fmla="*/ 4303719 f444 1"/>
                <a:gd name="f577" fmla="*/ 871801 f445 1"/>
                <a:gd name="f578" fmla="*/ 5033041 f444 1"/>
                <a:gd name="f579" fmla="*/ 1197749 f445 1"/>
                <a:gd name="f580" fmla="*/ 5718494 f444 1"/>
                <a:gd name="f581" fmla="*/ 1411480 f445 1"/>
                <a:gd name="f582" fmla="*/ 6036703 f444 1"/>
                <a:gd name="f583" fmla="*/ 1530170 f445 1"/>
                <a:gd name="f584" fmla="*/ 6188430 f444 1"/>
                <a:gd name="f585" fmla="*/ 1657165 f445 1"/>
                <a:gd name="f586" fmla="*/ 6335385 f444 1"/>
                <a:gd name="f587" fmla="*/ 1931343 f445 1"/>
                <a:gd name="f588" fmla="*/ 6612896 f444 1"/>
                <a:gd name="f589" fmla="*/ 2220133 f445 1"/>
                <a:gd name="f590" fmla="*/ 1539862 f445 1"/>
                <a:gd name="f591" fmla="*/ 1307111 f445 1"/>
                <a:gd name="f592" fmla="*/ 6648873 f444 1"/>
                <a:gd name="f593" fmla="*/ 750258 f445 1"/>
                <a:gd name="f594" fmla="*/ 5987570 f444 1"/>
                <a:gd name="f595" fmla="*/ 335382 f445 1"/>
                <a:gd name="f596" fmla="*/ 5229279 f444 1"/>
                <a:gd name="f597" fmla="*/ 79351 f445 1"/>
                <a:gd name="f598" fmla="*/ 4403854 f444 1"/>
                <a:gd name="f599" fmla="*/ 16007 f445 1"/>
                <a:gd name="f600" fmla="*/ 3975723 f444 1"/>
                <a:gd name="f601" fmla="*/ 871 f445 1"/>
                <a:gd name="f602" fmla="*/ 3543362 f444 1"/>
                <a:gd name="f603" fmla="*/ 32519 f445 1"/>
                <a:gd name="f604" fmla="*/ 3112085 f444 1"/>
                <a:gd name="f605" fmla="*/ 108502 f445 1"/>
                <a:gd name="f606" fmla="*/ 2686511 f444 1"/>
                <a:gd name="f607" fmla="*/ 378239 f445 1"/>
                <a:gd name="f608" fmla="*/ 1865955 f444 1"/>
                <a:gd name="f609" fmla="*/ 1343701 f445 1"/>
                <a:gd name="f610" fmla="*/ 431508 f444 1"/>
                <a:gd name="f611" fmla="*/ 1661853 f445 1"/>
                <a:gd name="f612" fmla="*/ 130268 f444 1"/>
                <a:gd name="f613" fmla="+- f446 0 f1"/>
                <a:gd name="f614" fmla="*/ f449 1 9107210"/>
                <a:gd name="f615" fmla="*/ f450 1 6858000"/>
                <a:gd name="f616" fmla="*/ f451 1 9107210"/>
                <a:gd name="f617" fmla="*/ f452 1 9107210"/>
                <a:gd name="f618" fmla="*/ f453 1 6858000"/>
                <a:gd name="f619" fmla="*/ f454 1 9107210"/>
                <a:gd name="f620" fmla="*/ f455 1 6858000"/>
                <a:gd name="f621" fmla="*/ f456 1 9107210"/>
                <a:gd name="f622" fmla="*/ f457 1 6858000"/>
                <a:gd name="f623" fmla="*/ f458 1 9107210"/>
                <a:gd name="f624" fmla="*/ f459 1 6858000"/>
                <a:gd name="f625" fmla="*/ f460 1 9107210"/>
                <a:gd name="f626" fmla="*/ f461 1 6858000"/>
                <a:gd name="f627" fmla="*/ f462 1 9107210"/>
                <a:gd name="f628" fmla="*/ f463 1 6858000"/>
                <a:gd name="f629" fmla="*/ f464 1 9107210"/>
                <a:gd name="f630" fmla="*/ f465 1 6858000"/>
                <a:gd name="f631" fmla="*/ f466 1 9107210"/>
                <a:gd name="f632" fmla="*/ f467 1 6858000"/>
                <a:gd name="f633" fmla="*/ f468 1 9107210"/>
                <a:gd name="f634" fmla="*/ f469 1 6858000"/>
                <a:gd name="f635" fmla="*/ f470 1 9107210"/>
                <a:gd name="f636" fmla="*/ f471 1 6858000"/>
                <a:gd name="f637" fmla="*/ f472 1 9107210"/>
                <a:gd name="f638" fmla="*/ f473 1 6858000"/>
                <a:gd name="f639" fmla="*/ f474 1 9107210"/>
                <a:gd name="f640" fmla="*/ f475 1 6858000"/>
                <a:gd name="f641" fmla="*/ f476 1 9107210"/>
                <a:gd name="f642" fmla="*/ f477 1 6858000"/>
                <a:gd name="f643" fmla="*/ f478 1 9107210"/>
                <a:gd name="f644" fmla="*/ f479 1 6858000"/>
                <a:gd name="f645" fmla="*/ f480 1 9107210"/>
                <a:gd name="f646" fmla="*/ f481 1 6858000"/>
                <a:gd name="f647" fmla="*/ f482 1 9107210"/>
                <a:gd name="f648" fmla="*/ f483 1 6858000"/>
                <a:gd name="f649" fmla="*/ f484 1 9107210"/>
                <a:gd name="f650" fmla="*/ f485 1 6858000"/>
                <a:gd name="f651" fmla="*/ f486 1 9107210"/>
                <a:gd name="f652" fmla="*/ f487 1 6858000"/>
                <a:gd name="f653" fmla="*/ f488 1 9107210"/>
                <a:gd name="f654" fmla="*/ f489 1 6858000"/>
                <a:gd name="f655" fmla="*/ f490 1 9107210"/>
                <a:gd name="f656" fmla="*/ f491 1 6858000"/>
                <a:gd name="f657" fmla="*/ f492 1 9107210"/>
                <a:gd name="f658" fmla="*/ f493 1 6858000"/>
                <a:gd name="f659" fmla="*/ f494 1 9107210"/>
                <a:gd name="f660" fmla="*/ f495 1 6858000"/>
                <a:gd name="f661" fmla="*/ f496 1 9107210"/>
                <a:gd name="f662" fmla="*/ f497 1 6858000"/>
                <a:gd name="f663" fmla="*/ f498 1 9107210"/>
                <a:gd name="f664" fmla="*/ f499 1 6858000"/>
                <a:gd name="f665" fmla="*/ f500 1 9107210"/>
                <a:gd name="f666" fmla="*/ f501 1 6858000"/>
                <a:gd name="f667" fmla="*/ f502 1 9107210"/>
                <a:gd name="f668" fmla="*/ f503 1 6858000"/>
                <a:gd name="f669" fmla="*/ f504 1 9107210"/>
                <a:gd name="f670" fmla="*/ f505 1 6858000"/>
                <a:gd name="f671" fmla="*/ f506 1 9107210"/>
                <a:gd name="f672" fmla="*/ f507 1 9107210"/>
                <a:gd name="f673" fmla="*/ f508 1 6858000"/>
                <a:gd name="f674" fmla="*/ f509 1 9107210"/>
                <a:gd name="f675" fmla="*/ f510 1 6858000"/>
                <a:gd name="f676" fmla="*/ f511 1 9107210"/>
                <a:gd name="f677" fmla="*/ f512 1 6858000"/>
                <a:gd name="f678" fmla="*/ f513 1 9107210"/>
                <a:gd name="f679" fmla="*/ f514 1 6858000"/>
                <a:gd name="f680" fmla="*/ f515 1 9107210"/>
                <a:gd name="f681" fmla="*/ f516 1 6858000"/>
                <a:gd name="f682" fmla="*/ f517 1 9107210"/>
                <a:gd name="f683" fmla="*/ f518 1 6858000"/>
                <a:gd name="f684" fmla="*/ f519 1 9107210"/>
                <a:gd name="f685" fmla="*/ f520 1 6858000"/>
                <a:gd name="f686" fmla="*/ f521 1 9107210"/>
                <a:gd name="f687" fmla="*/ f522 1 6858000"/>
                <a:gd name="f688" fmla="*/ f523 1 9107210"/>
                <a:gd name="f689" fmla="*/ f524 1 6858000"/>
                <a:gd name="f690" fmla="*/ f525 1 9107210"/>
                <a:gd name="f691" fmla="*/ f526 1 6858000"/>
                <a:gd name="f692" fmla="*/ f527 1 9107210"/>
                <a:gd name="f693" fmla="*/ f528 1 6858000"/>
                <a:gd name="f694" fmla="*/ f529 1 9107210"/>
                <a:gd name="f695" fmla="*/ f530 1 6858000"/>
                <a:gd name="f696" fmla="*/ f531 1 9107210"/>
                <a:gd name="f697" fmla="*/ f532 1 6858000"/>
                <a:gd name="f698" fmla="*/ f533 1 9107210"/>
                <a:gd name="f699" fmla="*/ f534 1 6858000"/>
                <a:gd name="f700" fmla="*/ f535 1 9107210"/>
                <a:gd name="f701" fmla="*/ f536 1 6858000"/>
                <a:gd name="f702" fmla="*/ f537 1 9107210"/>
                <a:gd name="f703" fmla="*/ f538 1 6858000"/>
                <a:gd name="f704" fmla="*/ f539 1 9107210"/>
                <a:gd name="f705" fmla="*/ f540 1 6858000"/>
                <a:gd name="f706" fmla="*/ f541 1 9107210"/>
                <a:gd name="f707" fmla="*/ f542 1 6858000"/>
                <a:gd name="f708" fmla="*/ f543 1 9107210"/>
                <a:gd name="f709" fmla="*/ f544 1 6858000"/>
                <a:gd name="f710" fmla="*/ f545 1 9107210"/>
                <a:gd name="f711" fmla="*/ f546 1 6858000"/>
                <a:gd name="f712" fmla="*/ f547 1 9107210"/>
                <a:gd name="f713" fmla="*/ f548 1 6858000"/>
                <a:gd name="f714" fmla="*/ f549 1 9107210"/>
                <a:gd name="f715" fmla="*/ f550 1 6858000"/>
                <a:gd name="f716" fmla="*/ f551 1 9107210"/>
                <a:gd name="f717" fmla="*/ f552 1 6858000"/>
                <a:gd name="f718" fmla="*/ f553 1 9107210"/>
                <a:gd name="f719" fmla="*/ f554 1 6858000"/>
                <a:gd name="f720" fmla="*/ f555 1 9107210"/>
                <a:gd name="f721" fmla="*/ f556 1 9107210"/>
                <a:gd name="f722" fmla="*/ f557 1 9107210"/>
                <a:gd name="f723" fmla="*/ f558 1 6858000"/>
                <a:gd name="f724" fmla="*/ f559 1 9107210"/>
                <a:gd name="f725" fmla="*/ f560 1 6858000"/>
                <a:gd name="f726" fmla="*/ f561 1 9107210"/>
                <a:gd name="f727" fmla="*/ f562 1 6858000"/>
                <a:gd name="f728" fmla="*/ f563 1 9107210"/>
                <a:gd name="f729" fmla="*/ f564 1 6858000"/>
                <a:gd name="f730" fmla="*/ f565 1 9107210"/>
                <a:gd name="f731" fmla="*/ f566 1 6858000"/>
                <a:gd name="f732" fmla="*/ f567 1 9107210"/>
                <a:gd name="f733" fmla="*/ f568 1 6858000"/>
                <a:gd name="f734" fmla="*/ f569 1 9107210"/>
                <a:gd name="f735" fmla="*/ f570 1 6858000"/>
                <a:gd name="f736" fmla="*/ f571 1 9107210"/>
                <a:gd name="f737" fmla="*/ f572 1 6858000"/>
                <a:gd name="f738" fmla="*/ f573 1 9107210"/>
                <a:gd name="f739" fmla="*/ f574 1 6858000"/>
                <a:gd name="f740" fmla="*/ f575 1 9107210"/>
                <a:gd name="f741" fmla="*/ f576 1 6858000"/>
                <a:gd name="f742" fmla="*/ f577 1 9107210"/>
                <a:gd name="f743" fmla="*/ f578 1 6858000"/>
                <a:gd name="f744" fmla="*/ f579 1 9107210"/>
                <a:gd name="f745" fmla="*/ f580 1 6858000"/>
                <a:gd name="f746" fmla="*/ f581 1 9107210"/>
                <a:gd name="f747" fmla="*/ f582 1 6858000"/>
                <a:gd name="f748" fmla="*/ f583 1 9107210"/>
                <a:gd name="f749" fmla="*/ f584 1 6858000"/>
                <a:gd name="f750" fmla="*/ f585 1 9107210"/>
                <a:gd name="f751" fmla="*/ f586 1 6858000"/>
                <a:gd name="f752" fmla="*/ f587 1 9107210"/>
                <a:gd name="f753" fmla="*/ f588 1 6858000"/>
                <a:gd name="f754" fmla="*/ f589 1 9107210"/>
                <a:gd name="f755" fmla="*/ f590 1 9107210"/>
                <a:gd name="f756" fmla="*/ f591 1 9107210"/>
                <a:gd name="f757" fmla="*/ f592 1 6858000"/>
                <a:gd name="f758" fmla="*/ f593 1 9107210"/>
                <a:gd name="f759" fmla="*/ f594 1 6858000"/>
                <a:gd name="f760" fmla="*/ f595 1 9107210"/>
                <a:gd name="f761" fmla="*/ f596 1 6858000"/>
                <a:gd name="f762" fmla="*/ f597 1 9107210"/>
                <a:gd name="f763" fmla="*/ f598 1 6858000"/>
                <a:gd name="f764" fmla="*/ f599 1 9107210"/>
                <a:gd name="f765" fmla="*/ f600 1 6858000"/>
                <a:gd name="f766" fmla="*/ f601 1 9107210"/>
                <a:gd name="f767" fmla="*/ f602 1 6858000"/>
                <a:gd name="f768" fmla="*/ f603 1 9107210"/>
                <a:gd name="f769" fmla="*/ f604 1 6858000"/>
                <a:gd name="f770" fmla="*/ f605 1 9107210"/>
                <a:gd name="f771" fmla="*/ f606 1 6858000"/>
                <a:gd name="f772" fmla="*/ f607 1 9107210"/>
                <a:gd name="f773" fmla="*/ f608 1 6858000"/>
                <a:gd name="f774" fmla="*/ f609 1 9107210"/>
                <a:gd name="f775" fmla="*/ f610 1 6858000"/>
                <a:gd name="f776" fmla="*/ f611 1 9107210"/>
                <a:gd name="f777" fmla="*/ f612 1 6858000"/>
                <a:gd name="f778" fmla="*/ f440 1 f447"/>
                <a:gd name="f779" fmla="*/ f441 1 f447"/>
                <a:gd name="f780" fmla="*/ f440 1 f448"/>
                <a:gd name="f781" fmla="*/ f442 1 f448"/>
                <a:gd name="f782" fmla="*/ f614 1 f447"/>
                <a:gd name="f783" fmla="*/ f615 1 f448"/>
                <a:gd name="f784" fmla="*/ f616 1 f447"/>
                <a:gd name="f785" fmla="*/ f617 1 f447"/>
                <a:gd name="f786" fmla="*/ f618 1 f448"/>
                <a:gd name="f787" fmla="*/ f619 1 f447"/>
                <a:gd name="f788" fmla="*/ f620 1 f448"/>
                <a:gd name="f789" fmla="*/ f621 1 f447"/>
                <a:gd name="f790" fmla="*/ f622 1 f448"/>
                <a:gd name="f791" fmla="*/ f623 1 f447"/>
                <a:gd name="f792" fmla="*/ f624 1 f448"/>
                <a:gd name="f793" fmla="*/ f625 1 f447"/>
                <a:gd name="f794" fmla="*/ f626 1 f448"/>
                <a:gd name="f795" fmla="*/ f627 1 f447"/>
                <a:gd name="f796" fmla="*/ f628 1 f448"/>
                <a:gd name="f797" fmla="*/ f629 1 f447"/>
                <a:gd name="f798" fmla="*/ f630 1 f448"/>
                <a:gd name="f799" fmla="*/ f631 1 f447"/>
                <a:gd name="f800" fmla="*/ f632 1 f448"/>
                <a:gd name="f801" fmla="*/ f633 1 f447"/>
                <a:gd name="f802" fmla="*/ f634 1 f448"/>
                <a:gd name="f803" fmla="*/ f635 1 f447"/>
                <a:gd name="f804" fmla="*/ f636 1 f448"/>
                <a:gd name="f805" fmla="*/ f637 1 f447"/>
                <a:gd name="f806" fmla="*/ f638 1 f448"/>
                <a:gd name="f807" fmla="*/ f639 1 f447"/>
                <a:gd name="f808" fmla="*/ f640 1 f448"/>
                <a:gd name="f809" fmla="*/ f641 1 f447"/>
                <a:gd name="f810" fmla="*/ f642 1 f448"/>
                <a:gd name="f811" fmla="*/ f643 1 f447"/>
                <a:gd name="f812" fmla="*/ f644 1 f448"/>
                <a:gd name="f813" fmla="*/ f645 1 f447"/>
                <a:gd name="f814" fmla="*/ f646 1 f448"/>
                <a:gd name="f815" fmla="*/ f647 1 f447"/>
                <a:gd name="f816" fmla="*/ f648 1 f448"/>
                <a:gd name="f817" fmla="*/ f649 1 f447"/>
                <a:gd name="f818" fmla="*/ f650 1 f448"/>
                <a:gd name="f819" fmla="*/ f651 1 f447"/>
                <a:gd name="f820" fmla="*/ f652 1 f448"/>
                <a:gd name="f821" fmla="*/ f653 1 f447"/>
                <a:gd name="f822" fmla="*/ f654 1 f448"/>
                <a:gd name="f823" fmla="*/ f655 1 f447"/>
                <a:gd name="f824" fmla="*/ f656 1 f448"/>
                <a:gd name="f825" fmla="*/ f657 1 f447"/>
                <a:gd name="f826" fmla="*/ f658 1 f448"/>
                <a:gd name="f827" fmla="*/ f659 1 f447"/>
                <a:gd name="f828" fmla="*/ f660 1 f448"/>
                <a:gd name="f829" fmla="*/ f661 1 f447"/>
                <a:gd name="f830" fmla="*/ f662 1 f448"/>
                <a:gd name="f831" fmla="*/ f663 1 f447"/>
                <a:gd name="f832" fmla="*/ f664 1 f448"/>
                <a:gd name="f833" fmla="*/ f665 1 f447"/>
                <a:gd name="f834" fmla="*/ f666 1 f448"/>
                <a:gd name="f835" fmla="*/ f667 1 f447"/>
                <a:gd name="f836" fmla="*/ f668 1 f448"/>
                <a:gd name="f837" fmla="*/ f669 1 f447"/>
                <a:gd name="f838" fmla="*/ f670 1 f448"/>
                <a:gd name="f839" fmla="*/ f671 1 f447"/>
                <a:gd name="f840" fmla="*/ f672 1 f447"/>
                <a:gd name="f841" fmla="*/ f673 1 f448"/>
                <a:gd name="f842" fmla="*/ f674 1 f447"/>
                <a:gd name="f843" fmla="*/ f675 1 f448"/>
                <a:gd name="f844" fmla="*/ f676 1 f447"/>
                <a:gd name="f845" fmla="*/ f677 1 f448"/>
                <a:gd name="f846" fmla="*/ f678 1 f447"/>
                <a:gd name="f847" fmla="*/ f679 1 f448"/>
                <a:gd name="f848" fmla="*/ f680 1 f447"/>
                <a:gd name="f849" fmla="*/ f681 1 f448"/>
                <a:gd name="f850" fmla="*/ f682 1 f447"/>
                <a:gd name="f851" fmla="*/ f683 1 f448"/>
                <a:gd name="f852" fmla="*/ f684 1 f447"/>
                <a:gd name="f853" fmla="*/ f685 1 f448"/>
                <a:gd name="f854" fmla="*/ f686 1 f447"/>
                <a:gd name="f855" fmla="*/ f687 1 f448"/>
                <a:gd name="f856" fmla="*/ f688 1 f447"/>
                <a:gd name="f857" fmla="*/ f689 1 f448"/>
                <a:gd name="f858" fmla="*/ f690 1 f447"/>
                <a:gd name="f859" fmla="*/ f691 1 f448"/>
                <a:gd name="f860" fmla="*/ f692 1 f447"/>
                <a:gd name="f861" fmla="*/ f693 1 f448"/>
                <a:gd name="f862" fmla="*/ f694 1 f447"/>
                <a:gd name="f863" fmla="*/ f695 1 f448"/>
                <a:gd name="f864" fmla="*/ f696 1 f447"/>
                <a:gd name="f865" fmla="*/ f697 1 f448"/>
                <a:gd name="f866" fmla="*/ f698 1 f447"/>
                <a:gd name="f867" fmla="*/ f699 1 f448"/>
                <a:gd name="f868" fmla="*/ f700 1 f447"/>
                <a:gd name="f869" fmla="*/ f701 1 f448"/>
                <a:gd name="f870" fmla="*/ f702 1 f447"/>
                <a:gd name="f871" fmla="*/ f703 1 f448"/>
                <a:gd name="f872" fmla="*/ f704 1 f447"/>
                <a:gd name="f873" fmla="*/ f705 1 f448"/>
                <a:gd name="f874" fmla="*/ f706 1 f447"/>
                <a:gd name="f875" fmla="*/ f707 1 f448"/>
                <a:gd name="f876" fmla="*/ f708 1 f447"/>
                <a:gd name="f877" fmla="*/ f709 1 f448"/>
                <a:gd name="f878" fmla="*/ f710 1 f447"/>
                <a:gd name="f879" fmla="*/ f711 1 f448"/>
                <a:gd name="f880" fmla="*/ f712 1 f447"/>
                <a:gd name="f881" fmla="*/ f713 1 f448"/>
                <a:gd name="f882" fmla="*/ f714 1 f447"/>
                <a:gd name="f883" fmla="*/ f715 1 f448"/>
                <a:gd name="f884" fmla="*/ f716 1 f447"/>
                <a:gd name="f885" fmla="*/ f717 1 f448"/>
                <a:gd name="f886" fmla="*/ f718 1 f447"/>
                <a:gd name="f887" fmla="*/ f719 1 f448"/>
                <a:gd name="f888" fmla="*/ f720 1 f447"/>
                <a:gd name="f889" fmla="*/ f721 1 f447"/>
                <a:gd name="f890" fmla="*/ f722 1 f447"/>
                <a:gd name="f891" fmla="*/ f723 1 f448"/>
                <a:gd name="f892" fmla="*/ f724 1 f447"/>
                <a:gd name="f893" fmla="*/ f725 1 f448"/>
                <a:gd name="f894" fmla="*/ f726 1 f447"/>
                <a:gd name="f895" fmla="*/ f727 1 f448"/>
                <a:gd name="f896" fmla="*/ f728 1 f447"/>
                <a:gd name="f897" fmla="*/ f729 1 f448"/>
                <a:gd name="f898" fmla="*/ f730 1 f447"/>
                <a:gd name="f899" fmla="*/ f731 1 f448"/>
                <a:gd name="f900" fmla="*/ f732 1 f447"/>
                <a:gd name="f901" fmla="*/ f733 1 f448"/>
                <a:gd name="f902" fmla="*/ f734 1 f447"/>
                <a:gd name="f903" fmla="*/ f735 1 f448"/>
                <a:gd name="f904" fmla="*/ f736 1 f447"/>
                <a:gd name="f905" fmla="*/ f737 1 f448"/>
                <a:gd name="f906" fmla="*/ f738 1 f447"/>
                <a:gd name="f907" fmla="*/ f739 1 f448"/>
                <a:gd name="f908" fmla="*/ f740 1 f447"/>
                <a:gd name="f909" fmla="*/ f741 1 f448"/>
                <a:gd name="f910" fmla="*/ f742 1 f447"/>
                <a:gd name="f911" fmla="*/ f743 1 f448"/>
                <a:gd name="f912" fmla="*/ f744 1 f447"/>
                <a:gd name="f913" fmla="*/ f745 1 f448"/>
                <a:gd name="f914" fmla="*/ f746 1 f447"/>
                <a:gd name="f915" fmla="*/ f747 1 f448"/>
                <a:gd name="f916" fmla="*/ f748 1 f447"/>
                <a:gd name="f917" fmla="*/ f749 1 f448"/>
                <a:gd name="f918" fmla="*/ f750 1 f447"/>
                <a:gd name="f919" fmla="*/ f751 1 f448"/>
                <a:gd name="f920" fmla="*/ f752 1 f447"/>
                <a:gd name="f921" fmla="*/ f753 1 f448"/>
                <a:gd name="f922" fmla="*/ f754 1 f447"/>
                <a:gd name="f923" fmla="*/ f755 1 f447"/>
                <a:gd name="f924" fmla="*/ f756 1 f447"/>
                <a:gd name="f925" fmla="*/ f757 1 f448"/>
                <a:gd name="f926" fmla="*/ f758 1 f447"/>
                <a:gd name="f927" fmla="*/ f759 1 f448"/>
                <a:gd name="f928" fmla="*/ f760 1 f447"/>
                <a:gd name="f929" fmla="*/ f761 1 f448"/>
                <a:gd name="f930" fmla="*/ f762 1 f447"/>
                <a:gd name="f931" fmla="*/ f763 1 f448"/>
                <a:gd name="f932" fmla="*/ f764 1 f447"/>
                <a:gd name="f933" fmla="*/ f765 1 f448"/>
                <a:gd name="f934" fmla="*/ f766 1 f447"/>
                <a:gd name="f935" fmla="*/ f767 1 f448"/>
                <a:gd name="f936" fmla="*/ f768 1 f447"/>
                <a:gd name="f937" fmla="*/ f769 1 f448"/>
                <a:gd name="f938" fmla="*/ f770 1 f447"/>
                <a:gd name="f939" fmla="*/ f771 1 f448"/>
                <a:gd name="f940" fmla="*/ f772 1 f447"/>
                <a:gd name="f941" fmla="*/ f773 1 f448"/>
                <a:gd name="f942" fmla="*/ f774 1 f447"/>
                <a:gd name="f943" fmla="*/ f775 1 f448"/>
                <a:gd name="f944" fmla="*/ f776 1 f447"/>
                <a:gd name="f945" fmla="*/ f777 1 f448"/>
                <a:gd name="f946" fmla="*/ f778 f438 1"/>
                <a:gd name="f947" fmla="*/ f779 f438 1"/>
                <a:gd name="f948" fmla="*/ f781 f439 1"/>
                <a:gd name="f949" fmla="*/ f780 f439 1"/>
                <a:gd name="f950" fmla="*/ f782 f438 1"/>
                <a:gd name="f951" fmla="*/ f783 f439 1"/>
                <a:gd name="f952" fmla="*/ f784 f438 1"/>
                <a:gd name="f953" fmla="*/ f785 f438 1"/>
                <a:gd name="f954" fmla="*/ f786 f439 1"/>
                <a:gd name="f955" fmla="*/ f787 f438 1"/>
                <a:gd name="f956" fmla="*/ f788 f439 1"/>
                <a:gd name="f957" fmla="*/ f789 f438 1"/>
                <a:gd name="f958" fmla="*/ f790 f439 1"/>
                <a:gd name="f959" fmla="*/ f791 f438 1"/>
                <a:gd name="f960" fmla="*/ f792 f439 1"/>
                <a:gd name="f961" fmla="*/ f793 f438 1"/>
                <a:gd name="f962" fmla="*/ f794 f439 1"/>
                <a:gd name="f963" fmla="*/ f795 f438 1"/>
                <a:gd name="f964" fmla="*/ f796 f439 1"/>
                <a:gd name="f965" fmla="*/ f797 f438 1"/>
                <a:gd name="f966" fmla="*/ f798 f439 1"/>
                <a:gd name="f967" fmla="*/ f799 f438 1"/>
                <a:gd name="f968" fmla="*/ f800 f439 1"/>
                <a:gd name="f969" fmla="*/ f801 f438 1"/>
                <a:gd name="f970" fmla="*/ f802 f439 1"/>
                <a:gd name="f971" fmla="*/ f803 f438 1"/>
                <a:gd name="f972" fmla="*/ f804 f439 1"/>
                <a:gd name="f973" fmla="*/ f805 f438 1"/>
                <a:gd name="f974" fmla="*/ f806 f439 1"/>
                <a:gd name="f975" fmla="*/ f807 f438 1"/>
                <a:gd name="f976" fmla="*/ f808 f439 1"/>
                <a:gd name="f977" fmla="*/ f809 f438 1"/>
                <a:gd name="f978" fmla="*/ f810 f439 1"/>
                <a:gd name="f979" fmla="*/ f811 f438 1"/>
                <a:gd name="f980" fmla="*/ f812 f439 1"/>
                <a:gd name="f981" fmla="*/ f813 f438 1"/>
                <a:gd name="f982" fmla="*/ f814 f439 1"/>
                <a:gd name="f983" fmla="*/ f815 f438 1"/>
                <a:gd name="f984" fmla="*/ f816 f439 1"/>
                <a:gd name="f985" fmla="*/ f817 f438 1"/>
                <a:gd name="f986" fmla="*/ f818 f439 1"/>
                <a:gd name="f987" fmla="*/ f819 f438 1"/>
                <a:gd name="f988" fmla="*/ f820 f439 1"/>
                <a:gd name="f989" fmla="*/ f821 f438 1"/>
                <a:gd name="f990" fmla="*/ f822 f439 1"/>
                <a:gd name="f991" fmla="*/ f823 f438 1"/>
                <a:gd name="f992" fmla="*/ f824 f439 1"/>
                <a:gd name="f993" fmla="*/ f825 f438 1"/>
                <a:gd name="f994" fmla="*/ f826 f439 1"/>
                <a:gd name="f995" fmla="*/ f827 f438 1"/>
                <a:gd name="f996" fmla="*/ f828 f439 1"/>
                <a:gd name="f997" fmla="*/ f829 f438 1"/>
                <a:gd name="f998" fmla="*/ f830 f439 1"/>
                <a:gd name="f999" fmla="*/ f831 f438 1"/>
                <a:gd name="f1000" fmla="*/ f832 f439 1"/>
                <a:gd name="f1001" fmla="*/ f833 f438 1"/>
                <a:gd name="f1002" fmla="*/ f834 f439 1"/>
                <a:gd name="f1003" fmla="*/ f835 f438 1"/>
                <a:gd name="f1004" fmla="*/ f836 f439 1"/>
                <a:gd name="f1005" fmla="*/ f837 f438 1"/>
                <a:gd name="f1006" fmla="*/ f838 f439 1"/>
                <a:gd name="f1007" fmla="*/ f839 f438 1"/>
                <a:gd name="f1008" fmla="*/ f840 f438 1"/>
                <a:gd name="f1009" fmla="*/ f841 f439 1"/>
                <a:gd name="f1010" fmla="*/ f842 f438 1"/>
                <a:gd name="f1011" fmla="*/ f843 f439 1"/>
                <a:gd name="f1012" fmla="*/ f844 f438 1"/>
                <a:gd name="f1013" fmla="*/ f845 f439 1"/>
                <a:gd name="f1014" fmla="*/ f846 f438 1"/>
                <a:gd name="f1015" fmla="*/ f847 f439 1"/>
                <a:gd name="f1016" fmla="*/ f848 f438 1"/>
                <a:gd name="f1017" fmla="*/ f849 f439 1"/>
                <a:gd name="f1018" fmla="*/ f850 f438 1"/>
                <a:gd name="f1019" fmla="*/ f851 f439 1"/>
                <a:gd name="f1020" fmla="*/ f852 f438 1"/>
                <a:gd name="f1021" fmla="*/ f853 f439 1"/>
                <a:gd name="f1022" fmla="*/ f854 f438 1"/>
                <a:gd name="f1023" fmla="*/ f855 f439 1"/>
                <a:gd name="f1024" fmla="*/ f856 f438 1"/>
                <a:gd name="f1025" fmla="*/ f857 f439 1"/>
                <a:gd name="f1026" fmla="*/ f858 f438 1"/>
                <a:gd name="f1027" fmla="*/ f859 f439 1"/>
                <a:gd name="f1028" fmla="*/ f860 f438 1"/>
                <a:gd name="f1029" fmla="*/ f861 f439 1"/>
                <a:gd name="f1030" fmla="*/ f862 f438 1"/>
                <a:gd name="f1031" fmla="*/ f863 f439 1"/>
                <a:gd name="f1032" fmla="*/ f864 f438 1"/>
                <a:gd name="f1033" fmla="*/ f865 f439 1"/>
                <a:gd name="f1034" fmla="*/ f866 f438 1"/>
                <a:gd name="f1035" fmla="*/ f867 f439 1"/>
                <a:gd name="f1036" fmla="*/ f868 f438 1"/>
                <a:gd name="f1037" fmla="*/ f869 f439 1"/>
                <a:gd name="f1038" fmla="*/ f870 f438 1"/>
                <a:gd name="f1039" fmla="*/ f871 f439 1"/>
                <a:gd name="f1040" fmla="*/ f872 f438 1"/>
                <a:gd name="f1041" fmla="*/ f873 f439 1"/>
                <a:gd name="f1042" fmla="*/ f874 f438 1"/>
                <a:gd name="f1043" fmla="*/ f875 f439 1"/>
                <a:gd name="f1044" fmla="*/ f876 f438 1"/>
                <a:gd name="f1045" fmla="*/ f877 f439 1"/>
                <a:gd name="f1046" fmla="*/ f878 f438 1"/>
                <a:gd name="f1047" fmla="*/ f879 f439 1"/>
                <a:gd name="f1048" fmla="*/ f880 f438 1"/>
                <a:gd name="f1049" fmla="*/ f881 f439 1"/>
                <a:gd name="f1050" fmla="*/ f882 f438 1"/>
                <a:gd name="f1051" fmla="*/ f883 f439 1"/>
                <a:gd name="f1052" fmla="*/ f884 f438 1"/>
                <a:gd name="f1053" fmla="*/ f885 f439 1"/>
                <a:gd name="f1054" fmla="*/ f886 f438 1"/>
                <a:gd name="f1055" fmla="*/ f887 f439 1"/>
                <a:gd name="f1056" fmla="*/ f888 f438 1"/>
                <a:gd name="f1057" fmla="*/ f889 f438 1"/>
                <a:gd name="f1058" fmla="*/ f890 f438 1"/>
                <a:gd name="f1059" fmla="*/ f891 f439 1"/>
                <a:gd name="f1060" fmla="*/ f892 f438 1"/>
                <a:gd name="f1061" fmla="*/ f893 f439 1"/>
                <a:gd name="f1062" fmla="*/ f894 f438 1"/>
                <a:gd name="f1063" fmla="*/ f895 f439 1"/>
                <a:gd name="f1064" fmla="*/ f896 f438 1"/>
                <a:gd name="f1065" fmla="*/ f897 f439 1"/>
                <a:gd name="f1066" fmla="*/ f898 f438 1"/>
                <a:gd name="f1067" fmla="*/ f899 f439 1"/>
                <a:gd name="f1068" fmla="*/ f900 f438 1"/>
                <a:gd name="f1069" fmla="*/ f901 f439 1"/>
                <a:gd name="f1070" fmla="*/ f902 f438 1"/>
                <a:gd name="f1071" fmla="*/ f903 f439 1"/>
                <a:gd name="f1072" fmla="*/ f904 f438 1"/>
                <a:gd name="f1073" fmla="*/ f905 f439 1"/>
                <a:gd name="f1074" fmla="*/ f906 f438 1"/>
                <a:gd name="f1075" fmla="*/ f907 f439 1"/>
                <a:gd name="f1076" fmla="*/ f908 f438 1"/>
                <a:gd name="f1077" fmla="*/ f909 f439 1"/>
                <a:gd name="f1078" fmla="*/ f910 f438 1"/>
                <a:gd name="f1079" fmla="*/ f911 f439 1"/>
                <a:gd name="f1080" fmla="*/ f912 f438 1"/>
                <a:gd name="f1081" fmla="*/ f913 f439 1"/>
                <a:gd name="f1082" fmla="*/ f914 f438 1"/>
                <a:gd name="f1083" fmla="*/ f915 f439 1"/>
                <a:gd name="f1084" fmla="*/ f916 f438 1"/>
                <a:gd name="f1085" fmla="*/ f917 f439 1"/>
                <a:gd name="f1086" fmla="*/ f918 f438 1"/>
                <a:gd name="f1087" fmla="*/ f919 f439 1"/>
                <a:gd name="f1088" fmla="*/ f920 f438 1"/>
                <a:gd name="f1089" fmla="*/ f921 f439 1"/>
                <a:gd name="f1090" fmla="*/ f922 f438 1"/>
                <a:gd name="f1091" fmla="*/ f923 f438 1"/>
                <a:gd name="f1092" fmla="*/ f924 f438 1"/>
                <a:gd name="f1093" fmla="*/ f925 f439 1"/>
                <a:gd name="f1094" fmla="*/ f926 f438 1"/>
                <a:gd name="f1095" fmla="*/ f927 f439 1"/>
                <a:gd name="f1096" fmla="*/ f928 f438 1"/>
                <a:gd name="f1097" fmla="*/ f929 f439 1"/>
                <a:gd name="f1098" fmla="*/ f930 f438 1"/>
                <a:gd name="f1099" fmla="*/ f931 f439 1"/>
                <a:gd name="f1100" fmla="*/ f932 f438 1"/>
                <a:gd name="f1101" fmla="*/ f933 f439 1"/>
                <a:gd name="f1102" fmla="*/ f934 f438 1"/>
                <a:gd name="f1103" fmla="*/ f935 f439 1"/>
                <a:gd name="f1104" fmla="*/ f936 f438 1"/>
                <a:gd name="f1105" fmla="*/ f937 f439 1"/>
                <a:gd name="f1106" fmla="*/ f938 f438 1"/>
                <a:gd name="f1107" fmla="*/ f939 f439 1"/>
                <a:gd name="f1108" fmla="*/ f940 f438 1"/>
                <a:gd name="f1109" fmla="*/ f941 f439 1"/>
                <a:gd name="f1110" fmla="*/ f942 f438 1"/>
                <a:gd name="f1111" fmla="*/ f943 f439 1"/>
                <a:gd name="f1112" fmla="*/ f944 f438 1"/>
                <a:gd name="f1113" fmla="*/ f945 f439 1"/>
              </a:gdLst>
              <a:ahLst/>
              <a:cxnLst>
                <a:cxn ang="3cd4">
                  <a:pos x="hc" y="t"/>
                </a:cxn>
                <a:cxn ang="0">
                  <a:pos x="r" y="vc"/>
                </a:cxn>
                <a:cxn ang="cd4">
                  <a:pos x="hc" y="b"/>
                </a:cxn>
                <a:cxn ang="cd2">
                  <a:pos x="l" y="vc"/>
                </a:cxn>
                <a:cxn ang="f613">
                  <a:pos x="f950" y="f951"/>
                </a:cxn>
                <a:cxn ang="f613">
                  <a:pos x="f952" y="f951"/>
                </a:cxn>
                <a:cxn ang="f613">
                  <a:pos x="f953" y="f954"/>
                </a:cxn>
                <a:cxn ang="f613">
                  <a:pos x="f955" y="f956"/>
                </a:cxn>
                <a:cxn ang="f613">
                  <a:pos x="f957" y="f958"/>
                </a:cxn>
                <a:cxn ang="f613">
                  <a:pos x="f959" y="f960"/>
                </a:cxn>
                <a:cxn ang="f613">
                  <a:pos x="f961" y="f962"/>
                </a:cxn>
                <a:cxn ang="f613">
                  <a:pos x="f963" y="f964"/>
                </a:cxn>
                <a:cxn ang="f613">
                  <a:pos x="f965" y="f966"/>
                </a:cxn>
                <a:cxn ang="f613">
                  <a:pos x="f967" y="f968"/>
                </a:cxn>
                <a:cxn ang="f613">
                  <a:pos x="f969" y="f970"/>
                </a:cxn>
                <a:cxn ang="f613">
                  <a:pos x="f971" y="f972"/>
                </a:cxn>
                <a:cxn ang="f613">
                  <a:pos x="f973" y="f974"/>
                </a:cxn>
                <a:cxn ang="f613">
                  <a:pos x="f975" y="f976"/>
                </a:cxn>
                <a:cxn ang="f613">
                  <a:pos x="f977" y="f978"/>
                </a:cxn>
                <a:cxn ang="f613">
                  <a:pos x="f979" y="f980"/>
                </a:cxn>
                <a:cxn ang="f613">
                  <a:pos x="f981" y="f982"/>
                </a:cxn>
                <a:cxn ang="f613">
                  <a:pos x="f983" y="f984"/>
                </a:cxn>
                <a:cxn ang="f613">
                  <a:pos x="f985" y="f986"/>
                </a:cxn>
                <a:cxn ang="f613">
                  <a:pos x="f987" y="f988"/>
                </a:cxn>
                <a:cxn ang="f613">
                  <a:pos x="f989" y="f990"/>
                </a:cxn>
                <a:cxn ang="f613">
                  <a:pos x="f991" y="f992"/>
                </a:cxn>
                <a:cxn ang="f613">
                  <a:pos x="f993" y="f994"/>
                </a:cxn>
                <a:cxn ang="f613">
                  <a:pos x="f995" y="f996"/>
                </a:cxn>
                <a:cxn ang="f613">
                  <a:pos x="f997" y="f998"/>
                </a:cxn>
                <a:cxn ang="f613">
                  <a:pos x="f999" y="f1000"/>
                </a:cxn>
                <a:cxn ang="f613">
                  <a:pos x="f1001" y="f1002"/>
                </a:cxn>
                <a:cxn ang="f613">
                  <a:pos x="f1003" y="f1004"/>
                </a:cxn>
                <a:cxn ang="f613">
                  <a:pos x="f1005" y="f1006"/>
                </a:cxn>
                <a:cxn ang="f613">
                  <a:pos x="f1007" y="f1006"/>
                </a:cxn>
                <a:cxn ang="f613">
                  <a:pos x="f1008" y="f1009"/>
                </a:cxn>
                <a:cxn ang="f613">
                  <a:pos x="f1010" y="f1011"/>
                </a:cxn>
                <a:cxn ang="f613">
                  <a:pos x="f1012" y="f1013"/>
                </a:cxn>
                <a:cxn ang="f613">
                  <a:pos x="f1014" y="f1015"/>
                </a:cxn>
                <a:cxn ang="f613">
                  <a:pos x="f1016" y="f1017"/>
                </a:cxn>
                <a:cxn ang="f613">
                  <a:pos x="f1018" y="f1019"/>
                </a:cxn>
                <a:cxn ang="f613">
                  <a:pos x="f1020" y="f1021"/>
                </a:cxn>
                <a:cxn ang="f613">
                  <a:pos x="f1022" y="f1023"/>
                </a:cxn>
                <a:cxn ang="f613">
                  <a:pos x="f1024" y="f1025"/>
                </a:cxn>
                <a:cxn ang="f613">
                  <a:pos x="f1026" y="f1027"/>
                </a:cxn>
                <a:cxn ang="f613">
                  <a:pos x="f1028" y="f1029"/>
                </a:cxn>
                <a:cxn ang="f613">
                  <a:pos x="f1030" y="f1031"/>
                </a:cxn>
                <a:cxn ang="f613">
                  <a:pos x="f1032" y="f1033"/>
                </a:cxn>
                <a:cxn ang="f613">
                  <a:pos x="f1034" y="f1035"/>
                </a:cxn>
                <a:cxn ang="f613">
                  <a:pos x="f1036" y="f1037"/>
                </a:cxn>
                <a:cxn ang="f613">
                  <a:pos x="f1038" y="f1039"/>
                </a:cxn>
                <a:cxn ang="f613">
                  <a:pos x="f1040" y="f1041"/>
                </a:cxn>
                <a:cxn ang="f613">
                  <a:pos x="f1042" y="f1043"/>
                </a:cxn>
                <a:cxn ang="f613">
                  <a:pos x="f1044" y="f1045"/>
                </a:cxn>
                <a:cxn ang="f613">
                  <a:pos x="f1046" y="f1047"/>
                </a:cxn>
                <a:cxn ang="f613">
                  <a:pos x="f1048" y="f1049"/>
                </a:cxn>
                <a:cxn ang="f613">
                  <a:pos x="f1050" y="f1051"/>
                </a:cxn>
                <a:cxn ang="f613">
                  <a:pos x="f1052" y="f1053"/>
                </a:cxn>
                <a:cxn ang="f613">
                  <a:pos x="f1054" y="f1055"/>
                </a:cxn>
                <a:cxn ang="f613">
                  <a:pos x="f1056" y="f951"/>
                </a:cxn>
                <a:cxn ang="f613">
                  <a:pos x="f1057" y="f951"/>
                </a:cxn>
                <a:cxn ang="f613">
                  <a:pos x="f1058" y="f1059"/>
                </a:cxn>
                <a:cxn ang="f613">
                  <a:pos x="f1060" y="f1061"/>
                </a:cxn>
                <a:cxn ang="f613">
                  <a:pos x="f1062" y="f1063"/>
                </a:cxn>
                <a:cxn ang="f613">
                  <a:pos x="f1064" y="f1065"/>
                </a:cxn>
                <a:cxn ang="f613">
                  <a:pos x="f1066" y="f1067"/>
                </a:cxn>
                <a:cxn ang="f613">
                  <a:pos x="f1068" y="f1069"/>
                </a:cxn>
                <a:cxn ang="f613">
                  <a:pos x="f1070" y="f1071"/>
                </a:cxn>
                <a:cxn ang="f613">
                  <a:pos x="f1072" y="f1073"/>
                </a:cxn>
                <a:cxn ang="f613">
                  <a:pos x="f1074" y="f1075"/>
                </a:cxn>
                <a:cxn ang="f613">
                  <a:pos x="f1076" y="f1077"/>
                </a:cxn>
                <a:cxn ang="f613">
                  <a:pos x="f1078" y="f1079"/>
                </a:cxn>
                <a:cxn ang="f613">
                  <a:pos x="f1080" y="f1081"/>
                </a:cxn>
                <a:cxn ang="f613">
                  <a:pos x="f1082" y="f1083"/>
                </a:cxn>
                <a:cxn ang="f613">
                  <a:pos x="f1084" y="f1085"/>
                </a:cxn>
                <a:cxn ang="f613">
                  <a:pos x="f1086" y="f1087"/>
                </a:cxn>
                <a:cxn ang="f613">
                  <a:pos x="f1088" y="f1089"/>
                </a:cxn>
                <a:cxn ang="f613">
                  <a:pos x="f1090" y="f1006"/>
                </a:cxn>
                <a:cxn ang="f613">
                  <a:pos x="f1091" y="f1006"/>
                </a:cxn>
                <a:cxn ang="f613">
                  <a:pos x="f1092" y="f1093"/>
                </a:cxn>
                <a:cxn ang="f613">
                  <a:pos x="f1094" y="f1095"/>
                </a:cxn>
                <a:cxn ang="f613">
                  <a:pos x="f1096" y="f1097"/>
                </a:cxn>
                <a:cxn ang="f613">
                  <a:pos x="f1098" y="f1099"/>
                </a:cxn>
                <a:cxn ang="f613">
                  <a:pos x="f1100" y="f1101"/>
                </a:cxn>
                <a:cxn ang="f613">
                  <a:pos x="f1102" y="f1103"/>
                </a:cxn>
                <a:cxn ang="f613">
                  <a:pos x="f1104" y="f1105"/>
                </a:cxn>
                <a:cxn ang="f613">
                  <a:pos x="f1106" y="f1107"/>
                </a:cxn>
                <a:cxn ang="f613">
                  <a:pos x="f1108" y="f1109"/>
                </a:cxn>
                <a:cxn ang="f613">
                  <a:pos x="f1110" y="f1111"/>
                </a:cxn>
                <a:cxn ang="f613">
                  <a:pos x="f1112" y="f1113"/>
                </a:cxn>
              </a:cxnLst>
              <a:rect l="f946" t="f949" r="f947" b="f948"/>
              <a:pathLst>
                <a:path w="9107210" h="6858000">
                  <a:moveTo>
                    <a:pt x="f8" y="f5"/>
                  </a:moveTo>
                  <a:lnTo>
                    <a:pt x="f9" y="f5"/>
                  </a:lnTo>
                  <a:lnTo>
                    <a:pt x="f10" y="f11"/>
                  </a:ln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lnTo>
                    <a:pt x="f42" y="f43"/>
                  </a:lnTo>
                  <a:lnTo>
                    <a:pt x="f44" y="f45"/>
                  </a:ln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lnTo>
                    <a:pt x="f136" y="f137"/>
                  </a:lnTo>
                  <a:lnTo>
                    <a:pt x="f138" y="f139"/>
                  </a:lnTo>
                  <a:cubicBezTo>
                    <a:pt x="f140" y="f141"/>
                    <a:pt x="f142" y="f143"/>
                    <a:pt x="f144" y="f145"/>
                  </a:cubicBezTo>
                  <a:lnTo>
                    <a:pt x="f146" y="f7"/>
                  </a:lnTo>
                  <a:lnTo>
                    <a:pt x="f147" y="f7"/>
                  </a:lnTo>
                  <a:lnTo>
                    <a:pt x="f148" y="f149"/>
                  </a:lnTo>
                  <a:cubicBezTo>
                    <a:pt x="f150" y="f151"/>
                    <a:pt x="f152" y="f153"/>
                    <a:pt x="f154" y="f155"/>
                  </a:cubicBezTo>
                  <a:lnTo>
                    <a:pt x="f156" y="f157"/>
                  </a:lnTo>
                  <a:cubicBezTo>
                    <a:pt x="f158" y="f159"/>
                    <a:pt x="f160" y="f161"/>
                    <a:pt x="f162" y="f163"/>
                  </a:cubicBezTo>
                  <a:cubicBezTo>
                    <a:pt x="f164" y="f165"/>
                    <a:pt x="f166" y="f167"/>
                    <a:pt x="f168" y="f169"/>
                  </a:cubicBezTo>
                  <a:lnTo>
                    <a:pt x="f170" y="f171"/>
                  </a:ln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36" y="f237"/>
                  </a:cubicBezTo>
                  <a:cubicBezTo>
                    <a:pt x="f238" y="f239"/>
                    <a:pt x="f96"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77" y="f278"/>
                  </a:cubicBezTo>
                  <a:close/>
                  <a:moveTo>
                    <a:pt x="f279" y="f5"/>
                  </a:moveTo>
                  <a:lnTo>
                    <a:pt x="f280" y="f5"/>
                  </a:lnTo>
                  <a:lnTo>
                    <a:pt x="f281" y="f282"/>
                  </a:lnTo>
                  <a:cubicBezTo>
                    <a:pt x="f283" y="f284"/>
                    <a:pt x="f285" y="f286"/>
                    <a:pt x="f287" y="f288"/>
                  </a:cubicBezTo>
                  <a:cubicBezTo>
                    <a:pt x="f289" y="f290"/>
                    <a:pt x="f291" y="f292"/>
                    <a:pt x="f293" y="f294"/>
                  </a:cubicBezTo>
                  <a:cubicBezTo>
                    <a:pt x="f295" y="f296"/>
                    <a:pt x="f297" y="f298"/>
                    <a:pt x="f299" y="f300"/>
                  </a:cubicBezTo>
                  <a:cubicBezTo>
                    <a:pt x="f301" y="f302"/>
                    <a:pt x="f303" y="f304"/>
                    <a:pt x="f305" y="f306"/>
                  </a:cubicBezTo>
                  <a:cubicBezTo>
                    <a:pt x="f307" y="f308"/>
                    <a:pt x="f309" y="f310"/>
                    <a:pt x="f311" y="f312"/>
                  </a:cubicBezTo>
                  <a:cubicBezTo>
                    <a:pt x="f313" y="f314"/>
                    <a:pt x="f315" y="f316"/>
                    <a:pt x="f317" y="f318"/>
                  </a:cubicBezTo>
                  <a:cubicBezTo>
                    <a:pt x="f319" y="f320"/>
                    <a:pt x="f321" y="f322"/>
                    <a:pt x="f323" y="f324"/>
                  </a:cubicBezTo>
                  <a:cubicBezTo>
                    <a:pt x="f325" y="f326"/>
                    <a:pt x="f327" y="f328"/>
                    <a:pt x="f329" y="f330"/>
                  </a:cubicBezTo>
                  <a:cubicBezTo>
                    <a:pt x="f331" y="f332"/>
                    <a:pt x="f333" y="f334"/>
                    <a:pt x="f335" y="f336"/>
                  </a:cubicBezTo>
                  <a:cubicBezTo>
                    <a:pt x="f337" y="f338"/>
                    <a:pt x="f339" y="f340"/>
                    <a:pt x="f341" y="f342"/>
                  </a:cubicBezTo>
                  <a:cubicBezTo>
                    <a:pt x="f343" y="f344"/>
                    <a:pt x="f345" y="f346"/>
                    <a:pt x="f347" y="f348"/>
                  </a:cubicBezTo>
                  <a:cubicBezTo>
                    <a:pt x="f349" y="f350"/>
                    <a:pt x="f351" y="f352"/>
                    <a:pt x="f353" y="f354"/>
                  </a:cubicBezTo>
                  <a:cubicBezTo>
                    <a:pt x="f355" y="f356"/>
                    <a:pt x="f357" y="f358"/>
                    <a:pt x="f359" y="f360"/>
                  </a:cubicBezTo>
                  <a:cubicBezTo>
                    <a:pt x="f361" y="f362"/>
                    <a:pt x="f363" y="f364"/>
                    <a:pt x="f365" y="f366"/>
                  </a:cubicBezTo>
                  <a:cubicBezTo>
                    <a:pt x="f367" y="f368"/>
                    <a:pt x="f369" y="f370"/>
                    <a:pt x="f371" y="f372"/>
                  </a:cubicBezTo>
                  <a:lnTo>
                    <a:pt x="f373" y="f7"/>
                  </a:lnTo>
                  <a:lnTo>
                    <a:pt x="f374" y="f7"/>
                  </a:lnTo>
                  <a:lnTo>
                    <a:pt x="f375" y="f376"/>
                  </a:lnTo>
                  <a:cubicBezTo>
                    <a:pt x="f377" y="f378"/>
                    <a:pt x="f379" y="f380"/>
                    <a:pt x="f381" y="f382"/>
                  </a:cubicBezTo>
                  <a:cubicBezTo>
                    <a:pt x="f383" y="f384"/>
                    <a:pt x="f385" y="f386"/>
                    <a:pt x="f387" y="f388"/>
                  </a:cubicBezTo>
                  <a:cubicBezTo>
                    <a:pt x="f389" y="f390"/>
                    <a:pt x="f391" y="f392"/>
                    <a:pt x="f393" y="f394"/>
                  </a:cubicBezTo>
                  <a:cubicBezTo>
                    <a:pt x="f395" y="f396"/>
                    <a:pt x="f397" y="f398"/>
                    <a:pt x="f399" y="f400"/>
                  </a:cubicBezTo>
                  <a:cubicBezTo>
                    <a:pt x="f401" y="f402"/>
                    <a:pt x="f403" y="f404"/>
                    <a:pt x="f405" y="f406"/>
                  </a:cubicBezTo>
                  <a:cubicBezTo>
                    <a:pt x="f407" y="f408"/>
                    <a:pt x="f409" y="f410"/>
                    <a:pt x="f411" y="f412"/>
                  </a:cubicBezTo>
                  <a:cubicBezTo>
                    <a:pt x="f413" y="f414"/>
                    <a:pt x="f415" y="f416"/>
                    <a:pt x="f417" y="f418"/>
                  </a:cubicBezTo>
                  <a:cubicBezTo>
                    <a:pt x="f419" y="f420"/>
                    <a:pt x="f421" y="f422"/>
                    <a:pt x="f423" y="f424"/>
                  </a:cubicBezTo>
                  <a:cubicBezTo>
                    <a:pt x="f425" y="f426"/>
                    <a:pt x="f427" y="f428"/>
                    <a:pt x="f429" y="f430"/>
                  </a:cubicBezTo>
                  <a:cubicBezTo>
                    <a:pt x="f431" y="f432"/>
                    <a:pt x="f433" y="f434"/>
                    <a:pt x="f435" y="f436"/>
                  </a:cubicBezTo>
                  <a:close/>
                </a:path>
              </a:pathLst>
            </a:custGeom>
            <a:solidFill>
              <a:srgbClr val="FFFFFF">
                <a:alpha val="2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Freeform: Shape 16">
              <a:extLst>
                <a:ext uri="{FF2B5EF4-FFF2-40B4-BE49-F238E27FC236}">
                  <a16:creationId xmlns:a16="http://schemas.microsoft.com/office/drawing/2014/main" id="{B93E9534-CADB-4874-685A-B4BE05BBB8E4}"/>
                </a:ext>
                <a:ext uri="{C183D7F6-B498-43B3-948B-1728B52AA6E4}">
                  <adec:decorative xmlns:adec="http://schemas.microsoft.com/office/drawing/2017/decorative" val="1"/>
                </a:ext>
              </a:extLst>
            </p:cNvPr>
            <p:cNvSpPr/>
            <p:nvPr/>
          </p:nvSpPr>
          <p:spPr>
            <a:xfrm>
              <a:off x="1303404" y="3986"/>
              <a:ext cx="9767849" cy="6858000"/>
            </a:xfrm>
            <a:custGeom>
              <a:avLst/>
              <a:gdLst>
                <a:gd name="f0" fmla="val 10800000"/>
                <a:gd name="f1" fmla="val 5400000"/>
                <a:gd name="f2" fmla="val 180"/>
                <a:gd name="f3" fmla="val w"/>
                <a:gd name="f4" fmla="val h"/>
                <a:gd name="f5" fmla="val 0"/>
                <a:gd name="f6" fmla="val 9767847"/>
                <a:gd name="f7" fmla="val 6858000"/>
                <a:gd name="f8" fmla="val 7145704"/>
                <a:gd name="f9" fmla="val 7875738"/>
                <a:gd name="f10" fmla="val 7990553"/>
                <a:gd name="f11" fmla="val 85415"/>
                <a:gd name="f12" fmla="val 9075991"/>
                <a:gd name="f13" fmla="val 933432"/>
                <a:gd name="f14" fmla="val 2216793"/>
                <a:gd name="f15" fmla="val 3653129"/>
                <a:gd name="f16" fmla="val 4770280"/>
                <a:gd name="f17" fmla="val 9349317"/>
                <a:gd name="f18" fmla="val 5794890"/>
                <a:gd name="f19" fmla="val 8652597"/>
                <a:gd name="f20" fmla="val 6594103"/>
                <a:gd name="f21" fmla="val 8399240"/>
                <a:gd name="f22" fmla="val 6766926"/>
                <a:gd name="f23" fmla="val 6804586"/>
                <a:gd name="f24" fmla="val 6821201"/>
                <a:gd name="f25" fmla="val 6881735"/>
                <a:gd name="f26" fmla="val 6745295"/>
                <a:gd name="f27" fmla="val 6907435"/>
                <a:gd name="f28" fmla="val 6719979"/>
                <a:gd name="f29" fmla="val 6933134"/>
                <a:gd name="f30" fmla="val 6694896"/>
                <a:gd name="f31" fmla="val 6958883"/>
                <a:gd name="f32" fmla="val 6668920"/>
                <a:gd name="f33" fmla="val 7267925"/>
                <a:gd name="f34" fmla="val 6359792"/>
                <a:gd name="f35" fmla="val 7424360"/>
                <a:gd name="f36" fmla="val 6204783"/>
                <a:gd name="f37" fmla="val 7450754"/>
                <a:gd name="f38" fmla="val 6178900"/>
                <a:gd name="f39" fmla="val 7477598"/>
                <a:gd name="f40" fmla="val 6152829"/>
                <a:gd name="f41" fmla="val 7504938"/>
                <a:gd name="f42" fmla="val 6126806"/>
                <a:gd name="f43" fmla="val 7546396"/>
                <a:gd name="f44" fmla="val 6087795"/>
                <a:gd name="f45" fmla="val 7560264"/>
                <a:gd name="f46" fmla="val 6074901"/>
                <a:gd name="f47" fmla="val 7574780"/>
                <a:gd name="f48" fmla="val 6061630"/>
                <a:gd name="f49" fmla="val 7588002"/>
                <a:gd name="f50" fmla="val 6049630"/>
                <a:gd name="f51" fmla="val 7631000"/>
                <a:gd name="f52" fmla="val 6010807"/>
                <a:gd name="f53" fmla="val 7675440"/>
                <a:gd name="f54" fmla="val 5972407"/>
                <a:gd name="f55" fmla="val 7690404"/>
                <a:gd name="f56" fmla="val 5959796"/>
                <a:gd name="f57" fmla="val 7705564"/>
                <a:gd name="f58" fmla="val 5947419"/>
                <a:gd name="f59" fmla="val 7720626"/>
                <a:gd name="f60" fmla="val 5934949"/>
                <a:gd name="f61" fmla="val 7735738"/>
                <a:gd name="f62" fmla="val 5922525"/>
                <a:gd name="f63" fmla="val 7751197"/>
                <a:gd name="f64" fmla="val 5910619"/>
                <a:gd name="f65" fmla="val 7766458"/>
                <a:gd name="f66" fmla="val 5898432"/>
                <a:gd name="f67" fmla="val 7827949"/>
                <a:gd name="f68" fmla="val 5850290"/>
                <a:gd name="f69" fmla="val 7890979"/>
                <a:gd name="f70" fmla="val 5804597"/>
                <a:gd name="f71" fmla="val 7955254"/>
                <a:gd name="f72" fmla="val 5760926"/>
                <a:gd name="f73" fmla="val 8083800"/>
                <a:gd name="f74" fmla="val 5673632"/>
                <a:gd name="f75" fmla="val 8216872"/>
                <a:gd name="f76" fmla="val 5594434"/>
                <a:gd name="f77" fmla="val 8352678"/>
                <a:gd name="f78" fmla="val 5521728"/>
                <a:gd name="f79" fmla="val 8451350"/>
                <a:gd name="f80" fmla="val 5469352"/>
                <a:gd name="f81" fmla="val 8548532"/>
                <a:gd name="f82" fmla="val 5417493"/>
                <a:gd name="f83" fmla="val 8612110"/>
                <a:gd name="f84" fmla="val 5383188"/>
                <a:gd name="f85" fmla="val 8673251"/>
                <a:gd name="f86" fmla="val 5349306"/>
                <a:gd name="f87" fmla="val 8729473"/>
                <a:gd name="f88" fmla="val 5314059"/>
                <a:gd name="f89" fmla="val 8743591"/>
                <a:gd name="f90" fmla="val 5305213"/>
                <a:gd name="f91" fmla="val 8757161"/>
                <a:gd name="f92" fmla="val 5296459"/>
                <a:gd name="f93" fmla="val 8770781"/>
                <a:gd name="f94" fmla="val 5287330"/>
                <a:gd name="f95" fmla="val 8777591"/>
                <a:gd name="f96" fmla="val 5282765"/>
                <a:gd name="f97" fmla="val 8784451"/>
                <a:gd name="f98" fmla="val 5278201"/>
                <a:gd name="f99" fmla="val 8790964"/>
                <a:gd name="f100" fmla="val 5273590"/>
                <a:gd name="f101" fmla="val 8797574"/>
                <a:gd name="f102" fmla="val 5268977"/>
                <a:gd name="f103" fmla="val 8804235"/>
                <a:gd name="f104" fmla="val 5264412"/>
                <a:gd name="f105" fmla="val 8810499"/>
                <a:gd name="f106" fmla="val 5259801"/>
                <a:gd name="f107" fmla="val 8835999"/>
                <a:gd name="f108" fmla="val 5241401"/>
                <a:gd name="f109" fmla="val 8860407"/>
                <a:gd name="f110" fmla="val 5222389"/>
                <a:gd name="f111" fmla="val 8883571"/>
                <a:gd name="f112" fmla="val 5202577"/>
                <a:gd name="f113" fmla="val 8929900"/>
                <a:gd name="f114" fmla="val 5162954"/>
                <a:gd name="f115" fmla="val 8971258"/>
                <a:gd name="f116" fmla="val 5120413"/>
                <a:gd name="f117" fmla="val 9006651"/>
                <a:gd name="f118" fmla="val 5074625"/>
                <a:gd name="f119" fmla="val 9015351"/>
                <a:gd name="f120" fmla="val 5063426"/>
                <a:gd name="f121" fmla="val 9024398"/>
                <a:gd name="f122" fmla="val 5050955"/>
                <a:gd name="f123" fmla="val 9033494"/>
                <a:gd name="f124" fmla="val 5038203"/>
                <a:gd name="f125" fmla="val 9040305"/>
                <a:gd name="f126" fmla="val 5028649"/>
                <a:gd name="f127" fmla="val 9046568"/>
                <a:gd name="f128" fmla="val 5019379"/>
                <a:gd name="f129" fmla="val 9050743"/>
                <a:gd name="f130" fmla="val 5013261"/>
                <a:gd name="f131" fmla="val 9054819"/>
                <a:gd name="f132" fmla="val 5007050"/>
                <a:gd name="f133" fmla="val 9058846"/>
                <a:gd name="f134" fmla="val 5000743"/>
                <a:gd name="f135" fmla="val 9075002"/>
                <a:gd name="f136" fmla="val 4975615"/>
                <a:gd name="f137" fmla="val 9090212"/>
                <a:gd name="f138" fmla="val 4949403"/>
                <a:gd name="f139" fmla="val 9104529"/>
                <a:gd name="f140" fmla="val 4922203"/>
                <a:gd name="f141" fmla="val 9133211"/>
                <a:gd name="f142" fmla="val 4867850"/>
                <a:gd name="f143" fmla="val 9158313"/>
                <a:gd name="f144" fmla="val 4809545"/>
                <a:gd name="f145" fmla="val 9181081"/>
                <a:gd name="f146" fmla="val 4748792"/>
                <a:gd name="f147" fmla="val 9203748"/>
                <a:gd name="f148" fmla="val 4688276"/>
                <a:gd name="f149" fmla="val 9223383"/>
                <a:gd name="f150" fmla="val 4625876"/>
                <a:gd name="f151" fmla="val 9240731"/>
                <a:gd name="f152" fmla="val 4561970"/>
                <a:gd name="f153" fmla="val 9249481"/>
                <a:gd name="f154" fmla="val 4530064"/>
                <a:gd name="f155" fmla="val 9257682"/>
                <a:gd name="f156" fmla="val 4497782"/>
                <a:gd name="f157" fmla="val 9265388"/>
                <a:gd name="f158" fmla="val 4465171"/>
                <a:gd name="f159" fmla="val 9269215"/>
                <a:gd name="f160" fmla="val 4448842"/>
                <a:gd name="f161" fmla="val 9272943"/>
                <a:gd name="f162" fmla="val 4432465"/>
                <a:gd name="f163" fmla="val 9276571"/>
                <a:gd name="f164" fmla="val 4416041"/>
                <a:gd name="f165" fmla="val 9281841"/>
                <a:gd name="f166" fmla="val 4391477"/>
                <a:gd name="f167" fmla="val 9286513"/>
                <a:gd name="f168" fmla="val 4368936"/>
                <a:gd name="f169" fmla="val 9296754"/>
                <a:gd name="f170" fmla="val 4316136"/>
                <a:gd name="f171" fmla="val 9301029"/>
                <a:gd name="f172" fmla="val 4293172"/>
                <a:gd name="f173" fmla="val 9302818"/>
                <a:gd name="f174" fmla="val 4282679"/>
                <a:gd name="f175" fmla="val 9304658"/>
                <a:gd name="f176" fmla="val 4270914"/>
                <a:gd name="f177" fmla="val 9312810"/>
                <a:gd name="f178" fmla="val 4220043"/>
                <a:gd name="f179" fmla="val 9316887"/>
                <a:gd name="f180" fmla="val 4194584"/>
                <a:gd name="f181" fmla="val 9318923"/>
                <a:gd name="f182" fmla="val 4181878"/>
                <a:gd name="f183" fmla="val 9319570"/>
                <a:gd name="f184" fmla="val 4177644"/>
                <a:gd name="f185" fmla="val 9319969"/>
                <a:gd name="f186" fmla="val 4173267"/>
                <a:gd name="f187" fmla="val 9320515"/>
                <a:gd name="f188" fmla="val 4168984"/>
                <a:gd name="f189" fmla="val 9332445"/>
                <a:gd name="f190" fmla="val 4069079"/>
                <a:gd name="f191" fmla="val 9333836"/>
                <a:gd name="f192" fmla="val 4056468"/>
                <a:gd name="f193" fmla="val 9334880"/>
                <a:gd name="f194" fmla="val 4040986"/>
                <a:gd name="f195" fmla="val 9336173"/>
                <a:gd name="f196" fmla="val 4022774"/>
                <a:gd name="f197" fmla="val 9340199"/>
                <a:gd name="f198" fmla="val 3969269"/>
                <a:gd name="f199" fmla="val 9345071"/>
                <a:gd name="f200" fmla="val 3903904"/>
                <a:gd name="f201" fmla="val 9347358"/>
                <a:gd name="f202" fmla="val 3837081"/>
                <a:gd name="f203" fmla="val 9347557"/>
                <a:gd name="f204" fmla="val 3770070"/>
                <a:gd name="f205" fmla="val 9347656"/>
                <a:gd name="f206" fmla="val 3736518"/>
                <a:gd name="f207" fmla="val 9347209"/>
                <a:gd name="f208" fmla="val 3702871"/>
                <a:gd name="f209" fmla="val 9346364"/>
                <a:gd name="f210" fmla="val 3669036"/>
                <a:gd name="f211" fmla="val 9344921"/>
                <a:gd name="f212" fmla="val 3619341"/>
                <a:gd name="f213" fmla="val 9344524"/>
                <a:gd name="f214" fmla="val 3607624"/>
                <a:gd name="f215" fmla="val 9343728"/>
                <a:gd name="f216" fmla="val 3594872"/>
                <a:gd name="f217" fmla="val 9342188"/>
                <a:gd name="f218" fmla="val 3569366"/>
                <a:gd name="f219" fmla="val 9339056"/>
                <a:gd name="f220" fmla="val 3518354"/>
                <a:gd name="f221" fmla="val 9337914"/>
                <a:gd name="f222" fmla="val 3501319"/>
                <a:gd name="f223" fmla="val 9335874"/>
                <a:gd name="f224" fmla="val 3484236"/>
                <a:gd name="f225" fmla="val 9334334"/>
                <a:gd name="f226" fmla="val 3467155"/>
                <a:gd name="f227" fmla="val 9329363"/>
                <a:gd name="f228" fmla="val 3415908"/>
                <a:gd name="f229" fmla="val 9328319"/>
                <a:gd name="f230" fmla="val 3404755"/>
                <a:gd name="f231" fmla="val 9327177"/>
                <a:gd name="f232" fmla="val 3394214"/>
                <a:gd name="f233" fmla="val 9324293"/>
                <a:gd name="f234" fmla="val 3370872"/>
                <a:gd name="f235" fmla="val 9320763"/>
                <a:gd name="f236" fmla="val 3344427"/>
                <a:gd name="f237" fmla="val 9317184"/>
                <a:gd name="f238" fmla="val 3315343"/>
                <a:gd name="f239" fmla="val 9315594"/>
                <a:gd name="f240" fmla="val 3300991"/>
                <a:gd name="f241" fmla="val 9313506"/>
                <a:gd name="f242" fmla="val 3286404"/>
                <a:gd name="f243" fmla="val 9311021"/>
                <a:gd name="f244" fmla="val 3270309"/>
                <a:gd name="f245" fmla="val 9302719"/>
                <a:gd name="f246" fmla="val 3219815"/>
                <a:gd name="f247" fmla="val 9299936"/>
                <a:gd name="f248" fmla="val 3203157"/>
                <a:gd name="f249" fmla="val 9297003"/>
                <a:gd name="f250" fmla="val 3186498"/>
                <a:gd name="f251" fmla="val 9293970"/>
                <a:gd name="f252" fmla="val 3169887"/>
                <a:gd name="f253" fmla="val 9281891"/>
                <a:gd name="f254" fmla="val 3103393"/>
                <a:gd name="f255" fmla="val 9267674"/>
                <a:gd name="f256" fmla="val 3037182"/>
                <a:gd name="f257" fmla="val 9252065"/>
                <a:gd name="f258" fmla="val 2971205"/>
                <a:gd name="f259" fmla="val 9244261"/>
                <a:gd name="f260" fmla="val 2938265"/>
                <a:gd name="f261" fmla="val 9235959"/>
                <a:gd name="f262" fmla="val 2905371"/>
                <a:gd name="f263" fmla="val 9227211"/>
                <a:gd name="f264" fmla="val 2872571"/>
                <a:gd name="f265" fmla="val 9220699"/>
                <a:gd name="f266" fmla="val 2848524"/>
                <a:gd name="f267" fmla="val 9213740"/>
                <a:gd name="f268" fmla="val 2824289"/>
                <a:gd name="f269" fmla="val 9209216"/>
                <a:gd name="f270" fmla="val 2808147"/>
                <a:gd name="f271" fmla="val 9204345"/>
                <a:gd name="f272" fmla="val 2791866"/>
                <a:gd name="f273" fmla="val 9199374"/>
                <a:gd name="f274" fmla="val 2775536"/>
                <a:gd name="f275" fmla="val 9159855"/>
                <a:gd name="f276" fmla="val 2645184"/>
                <a:gd name="f277" fmla="val 9114272"/>
                <a:gd name="f278" fmla="val 2516197"/>
                <a:gd name="f279" fmla="val 9061829"/>
                <a:gd name="f280" fmla="val 2389515"/>
                <a:gd name="f281" fmla="val 9035582"/>
                <a:gd name="f282" fmla="val 2326175"/>
                <a:gd name="f283" fmla="val 9008043"/>
                <a:gd name="f284" fmla="val 2263258"/>
                <a:gd name="f285" fmla="val 8978865"/>
                <a:gd name="f286" fmla="val 2200953"/>
                <a:gd name="f287" fmla="val 8956694"/>
                <a:gd name="f288" fmla="val 2154317"/>
                <a:gd name="f289" fmla="val 8934176"/>
                <a:gd name="f290" fmla="val 2108012"/>
                <a:gd name="f291" fmla="val 8918915"/>
                <a:gd name="f292" fmla="val 2077189"/>
                <a:gd name="f293" fmla="val 8903157"/>
                <a:gd name="f294" fmla="val 2046130"/>
                <a:gd name="f295" fmla="val 8887151"/>
                <a:gd name="f296" fmla="val 2015448"/>
                <a:gd name="f297" fmla="val 8854988"/>
                <a:gd name="f298" fmla="val 1953989"/>
                <a:gd name="f299" fmla="val 8822082"/>
                <a:gd name="f300" fmla="val 1892908"/>
                <a:gd name="f301" fmla="val 8787533"/>
                <a:gd name="f302" fmla="val 1832625"/>
                <a:gd name="f303" fmla="val 8761485"/>
                <a:gd name="f304" fmla="val 1787496"/>
                <a:gd name="f305" fmla="val 8734791"/>
                <a:gd name="f306" fmla="val 1741991"/>
                <a:gd name="f307" fmla="val 8717047"/>
                <a:gd name="f308" fmla="val 1711921"/>
                <a:gd name="f309" fmla="val 8699200"/>
                <a:gd name="f310" fmla="val 1682461"/>
                <a:gd name="f311" fmla="val 8680808"/>
                <a:gd name="f312" fmla="val 1652910"/>
                <a:gd name="f313" fmla="val 8644322"/>
                <a:gd name="f314" fmla="val 1593756"/>
                <a:gd name="f315" fmla="val 8606194"/>
                <a:gd name="f316" fmla="val 1535216"/>
                <a:gd name="f317" fmla="val 8567024"/>
                <a:gd name="f318" fmla="val 1477004"/>
                <a:gd name="f319" fmla="val 8537446"/>
                <a:gd name="f320" fmla="val 1433428"/>
                <a:gd name="f321" fmla="val 8507423"/>
                <a:gd name="f322" fmla="val 1389994"/>
                <a:gd name="f323" fmla="val 8487390"/>
                <a:gd name="f324" fmla="val 1361382"/>
                <a:gd name="f325" fmla="val 8467158"/>
                <a:gd name="f326" fmla="val 1332817"/>
                <a:gd name="f327" fmla="val 8446529"/>
                <a:gd name="f328" fmla="val 1304393"/>
                <a:gd name="f329" fmla="val 8405271"/>
                <a:gd name="f330" fmla="val 1247595"/>
                <a:gd name="f331" fmla="val 8362718"/>
                <a:gd name="f332" fmla="val 1191218"/>
                <a:gd name="f333" fmla="val 8319224"/>
                <a:gd name="f334" fmla="val 1135124"/>
                <a:gd name="f335" fmla="val 8286366"/>
                <a:gd name="f336" fmla="val 1093148"/>
                <a:gd name="f337" fmla="val 8270161"/>
                <a:gd name="f338" fmla="val 1072538"/>
                <a:gd name="f339" fmla="val 8253856"/>
                <a:gd name="f340" fmla="val 1052254"/>
                <a:gd name="f341" fmla="val 8231636"/>
                <a:gd name="f342" fmla="val 1024773"/>
                <a:gd name="f343" fmla="val 8209117"/>
                <a:gd name="f344" fmla="val 997479"/>
                <a:gd name="f345" fmla="val 8186352"/>
                <a:gd name="f346" fmla="val 970373"/>
                <a:gd name="f347" fmla="val 8140917"/>
                <a:gd name="f348" fmla="val 916020"/>
                <a:gd name="f349" fmla="val 8094240"/>
                <a:gd name="f350" fmla="val 862515"/>
                <a:gd name="f351" fmla="val 8046768"/>
                <a:gd name="f352" fmla="val 809527"/>
                <a:gd name="f353" fmla="val 8010927"/>
                <a:gd name="f354" fmla="val 769951"/>
                <a:gd name="f355" fmla="val 7974788"/>
                <a:gd name="f356" fmla="val 730751"/>
                <a:gd name="f357" fmla="val 7950382"/>
                <a:gd name="f358" fmla="val 704587"/>
                <a:gd name="f359" fmla="val 7925824"/>
                <a:gd name="f360" fmla="val 678563"/>
                <a:gd name="f361" fmla="val 7901070"/>
                <a:gd name="f362" fmla="val 652823"/>
                <a:gd name="f363" fmla="val 7851510"/>
                <a:gd name="f364" fmla="val 601387"/>
                <a:gd name="f365" fmla="val 7801404"/>
                <a:gd name="f366" fmla="val 550612"/>
                <a:gd name="f367" fmla="val 7750054"/>
                <a:gd name="f368" fmla="val 501106"/>
                <a:gd name="f369" fmla="val 7698902"/>
                <a:gd name="f370" fmla="val 451742"/>
                <a:gd name="f371" fmla="val 7645913"/>
                <a:gd name="f372" fmla="val 403036"/>
                <a:gd name="f373" fmla="val 7592277"/>
                <a:gd name="f374" fmla="val 355319"/>
                <a:gd name="f375" fmla="val 7484856"/>
                <a:gd name="f376" fmla="val 259884"/>
                <a:gd name="f377" fmla="val 7373308"/>
                <a:gd name="f378" fmla="val 168402"/>
                <a:gd name="f379" fmla="val 7257734"/>
                <a:gd name="f380" fmla="val 81062"/>
                <a:gd name="f381" fmla="val 1892109"/>
                <a:gd name="f382" fmla="val 2298402"/>
                <a:gd name="f383" fmla="val 2135542"/>
                <a:gd name="f384" fmla="val 121879"/>
                <a:gd name="f385" fmla="val 2078998"/>
                <a:gd name="f386" fmla="val 166378"/>
                <a:gd name="f387" fmla="val 2023659"/>
                <a:gd name="f388" fmla="val 212143"/>
                <a:gd name="f389" fmla="val 1969576"/>
                <a:gd name="f390" fmla="val 259084"/>
                <a:gd name="f391" fmla="val 1861309"/>
                <a:gd name="f392" fmla="val 352918"/>
                <a:gd name="f393" fmla="val 1758064"/>
                <a:gd name="f394" fmla="val 451412"/>
                <a:gd name="f395" fmla="val 1659938"/>
                <a:gd name="f396" fmla="val 553953"/>
                <a:gd name="f397" fmla="val 1266987"/>
                <a:gd name="f398" fmla="val 964444"/>
                <a:gd name="f399" fmla="val 953820"/>
                <a:gd name="f400" fmla="val 1435593"/>
                <a:gd name="f401" fmla="val 729383"/>
                <a:gd name="f402" fmla="val 1940578"/>
                <a:gd name="f403" fmla="val 673260"/>
                <a:gd name="f404" fmla="val 2066459"/>
                <a:gd name="f405" fmla="val 622855"/>
                <a:gd name="f406" fmla="val 2195070"/>
                <a:gd name="f407" fmla="val 578465"/>
                <a:gd name="f408" fmla="val 2324905"/>
                <a:gd name="f409" fmla="val 534125"/>
                <a:gd name="f410" fmla="val 2454785"/>
                <a:gd name="f411" fmla="val 496147"/>
                <a:gd name="f412" fmla="val 2586314"/>
                <a:gd name="f413" fmla="val 465080"/>
                <a:gd name="f414" fmla="val 2718973"/>
                <a:gd name="f415" fmla="val 449769"/>
                <a:gd name="f416" fmla="val 2785089"/>
                <a:gd name="f417" fmla="val 435850"/>
                <a:gd name="f418" fmla="val 2852289"/>
                <a:gd name="f419" fmla="val 423820"/>
                <a:gd name="f420" fmla="val 2919535"/>
                <a:gd name="f421" fmla="val 411840"/>
                <a:gd name="f422" fmla="val 2986829"/>
                <a:gd name="f423" fmla="val 401054"/>
                <a:gd name="f424" fmla="val 3054358"/>
                <a:gd name="f425" fmla="val 392355"/>
                <a:gd name="f426" fmla="val 3122169"/>
                <a:gd name="f427" fmla="val 374509"/>
                <a:gd name="f428" fmla="val 3257744"/>
                <a:gd name="f429" fmla="val 363424"/>
                <a:gd name="f430" fmla="val 3393978"/>
                <a:gd name="f431" fmla="val 358801"/>
                <a:gd name="f432" fmla="val 3531013"/>
                <a:gd name="f433" fmla="val 349009"/>
                <a:gd name="f434" fmla="val 3804941"/>
                <a:gd name="f435" fmla="val 366357"/>
                <a:gd name="f436" fmla="val 4079668"/>
                <a:gd name="f437" fmla="val 410350"/>
                <a:gd name="f438" fmla="val 4352324"/>
                <a:gd name="f439" fmla="val 421286"/>
                <a:gd name="f440" fmla="val 4420230"/>
                <a:gd name="f441" fmla="val 434209"/>
                <a:gd name="f442" fmla="val 4487758"/>
                <a:gd name="f443" fmla="val 449022"/>
                <a:gd name="f444" fmla="val 4555147"/>
                <a:gd name="f445" fmla="val 463737"/>
                <a:gd name="f446" fmla="val 4622534"/>
                <a:gd name="f447" fmla="val 480389"/>
                <a:gd name="f448" fmla="val 4689686"/>
                <a:gd name="f449" fmla="val 498882"/>
                <a:gd name="f450" fmla="val 4756463"/>
                <a:gd name="f451" fmla="val 517373"/>
                <a:gd name="f452" fmla="val 4823239"/>
                <a:gd name="f453" fmla="val 537704"/>
                <a:gd name="f454" fmla="val 4889733"/>
                <a:gd name="f455" fmla="val 559775"/>
                <a:gd name="f456" fmla="val 4955755"/>
                <a:gd name="f457" fmla="val 581946"/>
                <a:gd name="f458" fmla="val 5021873"/>
                <a:gd name="f459" fmla="val 605358"/>
                <a:gd name="f460" fmla="val 5087473"/>
                <a:gd name="f461" fmla="val 631406"/>
                <a:gd name="f462" fmla="val 5152084"/>
                <a:gd name="f463" fmla="val 734055"/>
                <a:gd name="f464" fmla="val 5411706"/>
                <a:gd name="f465" fmla="val 865188"/>
                <a:gd name="f466" fmla="val 5662668"/>
                <a:gd name="f467" fmla="val 1023461"/>
                <a:gd name="f468" fmla="val 5898055"/>
                <a:gd name="f469" fmla="val 1181487"/>
                <a:gd name="f470" fmla="val 6133676"/>
                <a:gd name="f471" fmla="val 1367051"/>
                <a:gd name="f472" fmla="val 6353345"/>
                <a:gd name="f473" fmla="val 1575880"/>
                <a:gd name="f474" fmla="val 6551744"/>
                <a:gd name="f475" fmla="val 1680269"/>
                <a:gd name="f476" fmla="val 6651014"/>
                <a:gd name="f477" fmla="val 1790338"/>
                <a:gd name="f478" fmla="val 6745037"/>
                <a:gd name="f479" fmla="val 1905228"/>
                <a:gd name="f480" fmla="val 6833566"/>
                <a:gd name="f481" fmla="val 1938629"/>
                <a:gd name="f482" fmla="val 1368607"/>
                <a:gd name="f483" fmla="val 1115251"/>
                <a:gd name="f484" fmla="val 418530"/>
                <a:gd name="f485" fmla="val 691856"/>
                <a:gd name="f486" fmla="val 1777294"/>
                <a:gd name="f487" fmla="+- 0 0 -90"/>
                <a:gd name="f488" fmla="*/ f3 1 9767847"/>
                <a:gd name="f489" fmla="*/ f4 1 6858000"/>
                <a:gd name="f490" fmla="val f5"/>
                <a:gd name="f491" fmla="val f6"/>
                <a:gd name="f492" fmla="val f7"/>
                <a:gd name="f493" fmla="*/ f487 f0 1"/>
                <a:gd name="f494" fmla="+- f492 0 f490"/>
                <a:gd name="f495" fmla="+- f491 0 f490"/>
                <a:gd name="f496" fmla="*/ f493 1 f2"/>
                <a:gd name="f497" fmla="*/ f495 1 9767847"/>
                <a:gd name="f498" fmla="*/ f494 1 6858000"/>
                <a:gd name="f499" fmla="*/ 7145704 f495 1"/>
                <a:gd name="f500" fmla="*/ 0 f494 1"/>
                <a:gd name="f501" fmla="*/ 7875738 f495 1"/>
                <a:gd name="f502" fmla="*/ 7990553 f495 1"/>
                <a:gd name="f503" fmla="*/ 85415 f494 1"/>
                <a:gd name="f504" fmla="*/ 9767847 f495 1"/>
                <a:gd name="f505" fmla="*/ 3653129 f494 1"/>
                <a:gd name="f506" fmla="*/ 8652597 f495 1"/>
                <a:gd name="f507" fmla="*/ 6594103 f494 1"/>
                <a:gd name="f508" fmla="*/ 8399240 f495 1"/>
                <a:gd name="f509" fmla="*/ 6858000 f494 1"/>
                <a:gd name="f510" fmla="*/ 6766926 f495 1"/>
                <a:gd name="f511" fmla="*/ 6804586 f495 1"/>
                <a:gd name="f512" fmla="*/ 6821201 f494 1"/>
                <a:gd name="f513" fmla="*/ 6881735 f495 1"/>
                <a:gd name="f514" fmla="*/ 6745295 f494 1"/>
                <a:gd name="f515" fmla="*/ 6958883 f495 1"/>
                <a:gd name="f516" fmla="*/ 6668920 f494 1"/>
                <a:gd name="f517" fmla="*/ 7267925 f495 1"/>
                <a:gd name="f518" fmla="*/ 6359792 f494 1"/>
                <a:gd name="f519" fmla="*/ 7424360 f495 1"/>
                <a:gd name="f520" fmla="*/ 6204783 f494 1"/>
                <a:gd name="f521" fmla="*/ 7504938 f495 1"/>
                <a:gd name="f522" fmla="*/ 6126806 f494 1"/>
                <a:gd name="f523" fmla="*/ 7546396 f495 1"/>
                <a:gd name="f524" fmla="*/ 6087795 f494 1"/>
                <a:gd name="f525" fmla="*/ 7588002 f495 1"/>
                <a:gd name="f526" fmla="*/ 6049630 f494 1"/>
                <a:gd name="f527" fmla="*/ 7631000 f495 1"/>
                <a:gd name="f528" fmla="*/ 6010807 f494 1"/>
                <a:gd name="f529" fmla="*/ 7675440 f495 1"/>
                <a:gd name="f530" fmla="*/ 5972407 f494 1"/>
                <a:gd name="f531" fmla="*/ 7720626 f495 1"/>
                <a:gd name="f532" fmla="*/ 5934949 f494 1"/>
                <a:gd name="f533" fmla="*/ 7766458 f495 1"/>
                <a:gd name="f534" fmla="*/ 5898432 f494 1"/>
                <a:gd name="f535" fmla="*/ 7955254 f495 1"/>
                <a:gd name="f536" fmla="*/ 5760926 f494 1"/>
                <a:gd name="f537" fmla="*/ 8352678 f495 1"/>
                <a:gd name="f538" fmla="*/ 5521728 f494 1"/>
                <a:gd name="f539" fmla="*/ 8451350 f495 1"/>
                <a:gd name="f540" fmla="*/ 5469352 f494 1"/>
                <a:gd name="f541" fmla="*/ 8548532 f495 1"/>
                <a:gd name="f542" fmla="*/ 5417493 f494 1"/>
                <a:gd name="f543" fmla="*/ 8729473 f495 1"/>
                <a:gd name="f544" fmla="*/ 5314059 f494 1"/>
                <a:gd name="f545" fmla="*/ 8770781 f495 1"/>
                <a:gd name="f546" fmla="*/ 5287330 f494 1"/>
                <a:gd name="f547" fmla="*/ 8790964 f495 1"/>
                <a:gd name="f548" fmla="*/ 5273590 f494 1"/>
                <a:gd name="f549" fmla="*/ 8810499 f495 1"/>
                <a:gd name="f550" fmla="*/ 5259801 f494 1"/>
                <a:gd name="f551" fmla="*/ 8883571 f495 1"/>
                <a:gd name="f552" fmla="*/ 5202577 f494 1"/>
                <a:gd name="f553" fmla="*/ 9006651 f495 1"/>
                <a:gd name="f554" fmla="*/ 5074625 f494 1"/>
                <a:gd name="f555" fmla="*/ 9033494 f495 1"/>
                <a:gd name="f556" fmla="*/ 5038203 f494 1"/>
                <a:gd name="f557" fmla="*/ 9040305 f495 1"/>
                <a:gd name="f558" fmla="*/ 5028649 f494 1"/>
                <a:gd name="f559" fmla="*/ 9046568 f495 1"/>
                <a:gd name="f560" fmla="*/ 5019379 f494 1"/>
                <a:gd name="f561" fmla="*/ 9058846 f495 1"/>
                <a:gd name="f562" fmla="*/ 5000743 f494 1"/>
                <a:gd name="f563" fmla="*/ 9104529 f495 1"/>
                <a:gd name="f564" fmla="*/ 4922203 f494 1"/>
                <a:gd name="f565" fmla="*/ 9181081 f495 1"/>
                <a:gd name="f566" fmla="*/ 4748792 f494 1"/>
                <a:gd name="f567" fmla="*/ 9240731 f495 1"/>
                <a:gd name="f568" fmla="*/ 4561970 f494 1"/>
                <a:gd name="f569" fmla="*/ 9265388 f495 1"/>
                <a:gd name="f570" fmla="*/ 4465171 f494 1"/>
                <a:gd name="f571" fmla="*/ 9276571 f495 1"/>
                <a:gd name="f572" fmla="*/ 4416041 f494 1"/>
                <a:gd name="f573" fmla="*/ 9281841 f495 1"/>
                <a:gd name="f574" fmla="*/ 4391477 f494 1"/>
                <a:gd name="f575" fmla="*/ 9286513 f495 1"/>
                <a:gd name="f576" fmla="*/ 4368936 f494 1"/>
                <a:gd name="f577" fmla="*/ 9296754 f495 1"/>
                <a:gd name="f578" fmla="*/ 4316136 f494 1"/>
                <a:gd name="f579" fmla="*/ 9301029 f495 1"/>
                <a:gd name="f580" fmla="*/ 4293172 f494 1"/>
                <a:gd name="f581" fmla="*/ 9302818 f495 1"/>
                <a:gd name="f582" fmla="*/ 4282679 f494 1"/>
                <a:gd name="f583" fmla="*/ 9304658 f495 1"/>
                <a:gd name="f584" fmla="*/ 4270914 f494 1"/>
                <a:gd name="f585" fmla="*/ 9312810 f495 1"/>
                <a:gd name="f586" fmla="*/ 4220043 f494 1"/>
                <a:gd name="f587" fmla="*/ 9316887 f495 1"/>
                <a:gd name="f588" fmla="*/ 4194584 f494 1"/>
                <a:gd name="f589" fmla="*/ 9318923 f495 1"/>
                <a:gd name="f590" fmla="*/ 4181878 f494 1"/>
                <a:gd name="f591" fmla="*/ 9320515 f495 1"/>
                <a:gd name="f592" fmla="*/ 4168984 f494 1"/>
                <a:gd name="f593" fmla="*/ 9332445 f495 1"/>
                <a:gd name="f594" fmla="*/ 4069079 f494 1"/>
                <a:gd name="f595" fmla="*/ 9336173 f495 1"/>
                <a:gd name="f596" fmla="*/ 4022774 f494 1"/>
                <a:gd name="f597" fmla="*/ 9340199 f495 1"/>
                <a:gd name="f598" fmla="*/ 3969269 f494 1"/>
                <a:gd name="f599" fmla="*/ 9347557 f495 1"/>
                <a:gd name="f600" fmla="*/ 3770070 f494 1"/>
                <a:gd name="f601" fmla="*/ 9346364 f495 1"/>
                <a:gd name="f602" fmla="*/ 3669036 f494 1"/>
                <a:gd name="f603" fmla="*/ 9344921 f495 1"/>
                <a:gd name="f604" fmla="*/ 3619341 f494 1"/>
                <a:gd name="f605" fmla="*/ 9344524 f495 1"/>
                <a:gd name="f606" fmla="*/ 3607624 f494 1"/>
                <a:gd name="f607" fmla="*/ 9343728 f495 1"/>
                <a:gd name="f608" fmla="*/ 3594872 f494 1"/>
                <a:gd name="f609" fmla="*/ 9342188 f495 1"/>
                <a:gd name="f610" fmla="*/ 3569366 f494 1"/>
                <a:gd name="f611" fmla="*/ 9339056 f495 1"/>
                <a:gd name="f612" fmla="*/ 3518354 f494 1"/>
                <a:gd name="f613" fmla="*/ 9334334 f495 1"/>
                <a:gd name="f614" fmla="*/ 3467155 f494 1"/>
                <a:gd name="f615" fmla="*/ 9329363 f495 1"/>
                <a:gd name="f616" fmla="*/ 3415908 f494 1"/>
                <a:gd name="f617" fmla="*/ 9328319 f495 1"/>
                <a:gd name="f618" fmla="*/ 3404755 f494 1"/>
                <a:gd name="f619" fmla="*/ 9327177 f495 1"/>
                <a:gd name="f620" fmla="*/ 3394214 f494 1"/>
                <a:gd name="f621" fmla="*/ 9324293 f495 1"/>
                <a:gd name="f622" fmla="*/ 3370872 f494 1"/>
                <a:gd name="f623" fmla="*/ 9320763 f495 1"/>
                <a:gd name="f624" fmla="*/ 3344427 f494 1"/>
                <a:gd name="f625" fmla="*/ 9317184 f495 1"/>
                <a:gd name="f626" fmla="*/ 3315343 f494 1"/>
                <a:gd name="f627" fmla="*/ 9311021 f495 1"/>
                <a:gd name="f628" fmla="*/ 3270309 f494 1"/>
                <a:gd name="f629" fmla="*/ 9302719 f495 1"/>
                <a:gd name="f630" fmla="*/ 3219815 f494 1"/>
                <a:gd name="f631" fmla="*/ 9293970 f495 1"/>
                <a:gd name="f632" fmla="*/ 3169887 f494 1"/>
                <a:gd name="f633" fmla="*/ 9252065 f495 1"/>
                <a:gd name="f634" fmla="*/ 2971205 f494 1"/>
                <a:gd name="f635" fmla="*/ 9227211 f495 1"/>
                <a:gd name="f636" fmla="*/ 2872571 f494 1"/>
                <a:gd name="f637" fmla="*/ 9220699 f495 1"/>
                <a:gd name="f638" fmla="*/ 2848524 f494 1"/>
                <a:gd name="f639" fmla="*/ 9213740 f495 1"/>
                <a:gd name="f640" fmla="*/ 2824289 f494 1"/>
                <a:gd name="f641" fmla="*/ 9199374 f495 1"/>
                <a:gd name="f642" fmla="*/ 2775536 f494 1"/>
                <a:gd name="f643" fmla="*/ 9061829 f495 1"/>
                <a:gd name="f644" fmla="*/ 2389515 f494 1"/>
                <a:gd name="f645" fmla="*/ 8978865 f495 1"/>
                <a:gd name="f646" fmla="*/ 2200953 f494 1"/>
                <a:gd name="f647" fmla="*/ 8956694 f495 1"/>
                <a:gd name="f648" fmla="*/ 2154317 f494 1"/>
                <a:gd name="f649" fmla="*/ 8934176 f495 1"/>
                <a:gd name="f650" fmla="*/ 2108012 f494 1"/>
                <a:gd name="f651" fmla="*/ 8887151 f495 1"/>
                <a:gd name="f652" fmla="*/ 2015448 f494 1"/>
                <a:gd name="f653" fmla="*/ 8787533 f495 1"/>
                <a:gd name="f654" fmla="*/ 1832625 f494 1"/>
                <a:gd name="f655" fmla="*/ 8761485 f495 1"/>
                <a:gd name="f656" fmla="*/ 1787496 f494 1"/>
                <a:gd name="f657" fmla="*/ 8734791 f495 1"/>
                <a:gd name="f658" fmla="*/ 1741991 f494 1"/>
                <a:gd name="f659" fmla="*/ 8680808 f495 1"/>
                <a:gd name="f660" fmla="*/ 1652910 f494 1"/>
                <a:gd name="f661" fmla="*/ 8567024 f495 1"/>
                <a:gd name="f662" fmla="*/ 1477004 f494 1"/>
                <a:gd name="f663" fmla="*/ 8537446 f495 1"/>
                <a:gd name="f664" fmla="*/ 1433428 f494 1"/>
                <a:gd name="f665" fmla="*/ 8507423 f495 1"/>
                <a:gd name="f666" fmla="*/ 1389994 f494 1"/>
                <a:gd name="f667" fmla="*/ 8446529 f495 1"/>
                <a:gd name="f668" fmla="*/ 1304393 f494 1"/>
                <a:gd name="f669" fmla="*/ 8319224 f495 1"/>
                <a:gd name="f670" fmla="*/ 1135124 f494 1"/>
                <a:gd name="f671" fmla="*/ 8286366 f495 1"/>
                <a:gd name="f672" fmla="*/ 1093148 f494 1"/>
                <a:gd name="f673" fmla="*/ 8270161 f495 1"/>
                <a:gd name="f674" fmla="*/ 1072538 f494 1"/>
                <a:gd name="f675" fmla="*/ 8253856 f495 1"/>
                <a:gd name="f676" fmla="*/ 1052254 f494 1"/>
                <a:gd name="f677" fmla="*/ 8186352 f495 1"/>
                <a:gd name="f678" fmla="*/ 970373 f494 1"/>
                <a:gd name="f679" fmla="*/ 8046768 f495 1"/>
                <a:gd name="f680" fmla="*/ 809527 f494 1"/>
                <a:gd name="f681" fmla="*/ 8010927 f495 1"/>
                <a:gd name="f682" fmla="*/ 769951 f494 1"/>
                <a:gd name="f683" fmla="*/ 7974788 f495 1"/>
                <a:gd name="f684" fmla="*/ 730751 f494 1"/>
                <a:gd name="f685" fmla="*/ 7901070 f495 1"/>
                <a:gd name="f686" fmla="*/ 652823 f494 1"/>
                <a:gd name="f687" fmla="*/ 7750054 f495 1"/>
                <a:gd name="f688" fmla="*/ 501106 f494 1"/>
                <a:gd name="f689" fmla="*/ 7592277 f495 1"/>
                <a:gd name="f690" fmla="*/ 355319 f494 1"/>
                <a:gd name="f691" fmla="*/ 7257734 f495 1"/>
                <a:gd name="f692" fmla="*/ 81062 f494 1"/>
                <a:gd name="f693" fmla="*/ 1892109 f495 1"/>
                <a:gd name="f694" fmla="*/ 2298402 f495 1"/>
                <a:gd name="f695" fmla="*/ 2135542 f495 1"/>
                <a:gd name="f696" fmla="*/ 121879 f494 1"/>
                <a:gd name="f697" fmla="*/ 1969576 f495 1"/>
                <a:gd name="f698" fmla="*/ 259084 f494 1"/>
                <a:gd name="f699" fmla="*/ 1659938 f495 1"/>
                <a:gd name="f700" fmla="*/ 553953 f494 1"/>
                <a:gd name="f701" fmla="*/ 729383 f495 1"/>
                <a:gd name="f702" fmla="*/ 1940578 f494 1"/>
                <a:gd name="f703" fmla="*/ 578465 f495 1"/>
                <a:gd name="f704" fmla="*/ 2324905 f494 1"/>
                <a:gd name="f705" fmla="*/ 465080 f495 1"/>
                <a:gd name="f706" fmla="*/ 2718973 f494 1"/>
                <a:gd name="f707" fmla="*/ 423820 f495 1"/>
                <a:gd name="f708" fmla="*/ 2919535 f494 1"/>
                <a:gd name="f709" fmla="*/ 392355 f495 1"/>
                <a:gd name="f710" fmla="*/ 3122169 f494 1"/>
                <a:gd name="f711" fmla="*/ 358801 f495 1"/>
                <a:gd name="f712" fmla="*/ 3531013 f494 1"/>
                <a:gd name="f713" fmla="*/ 410350 f495 1"/>
                <a:gd name="f714" fmla="*/ 4352324 f494 1"/>
                <a:gd name="f715" fmla="*/ 449022 f495 1"/>
                <a:gd name="f716" fmla="*/ 4555147 f494 1"/>
                <a:gd name="f717" fmla="*/ 498882 f495 1"/>
                <a:gd name="f718" fmla="*/ 4756463 f494 1"/>
                <a:gd name="f719" fmla="*/ 559775 f495 1"/>
                <a:gd name="f720" fmla="*/ 4955755 f494 1"/>
                <a:gd name="f721" fmla="*/ 631406 f495 1"/>
                <a:gd name="f722" fmla="*/ 5152084 f494 1"/>
                <a:gd name="f723" fmla="*/ 1023461 f495 1"/>
                <a:gd name="f724" fmla="*/ 5898055 f494 1"/>
                <a:gd name="f725" fmla="*/ 1575880 f495 1"/>
                <a:gd name="f726" fmla="*/ 6551744 f494 1"/>
                <a:gd name="f727" fmla="*/ 1905228 f495 1"/>
                <a:gd name="f728" fmla="*/ 6833566 f494 1"/>
                <a:gd name="f729" fmla="*/ 1938629 f495 1"/>
                <a:gd name="f730" fmla="*/ 1368607 f495 1"/>
                <a:gd name="f731" fmla="*/ 1115251 f495 1"/>
                <a:gd name="f732" fmla="*/ 0 f495 1"/>
                <a:gd name="f733" fmla="*/ 1777294 f495 1"/>
                <a:gd name="f734" fmla="+- f496 0 f1"/>
                <a:gd name="f735" fmla="*/ f499 1 9767847"/>
                <a:gd name="f736" fmla="*/ f500 1 6858000"/>
                <a:gd name="f737" fmla="*/ f501 1 9767847"/>
                <a:gd name="f738" fmla="*/ f502 1 9767847"/>
                <a:gd name="f739" fmla="*/ f503 1 6858000"/>
                <a:gd name="f740" fmla="*/ f504 1 9767847"/>
                <a:gd name="f741" fmla="*/ f505 1 6858000"/>
                <a:gd name="f742" fmla="*/ f506 1 9767847"/>
                <a:gd name="f743" fmla="*/ f507 1 6858000"/>
                <a:gd name="f744" fmla="*/ f508 1 9767847"/>
                <a:gd name="f745" fmla="*/ f509 1 6858000"/>
                <a:gd name="f746" fmla="*/ f510 1 9767847"/>
                <a:gd name="f747" fmla="*/ f511 1 9767847"/>
                <a:gd name="f748" fmla="*/ f512 1 6858000"/>
                <a:gd name="f749" fmla="*/ f513 1 9767847"/>
                <a:gd name="f750" fmla="*/ f514 1 6858000"/>
                <a:gd name="f751" fmla="*/ f515 1 9767847"/>
                <a:gd name="f752" fmla="*/ f516 1 6858000"/>
                <a:gd name="f753" fmla="*/ f517 1 9767847"/>
                <a:gd name="f754" fmla="*/ f518 1 6858000"/>
                <a:gd name="f755" fmla="*/ f519 1 9767847"/>
                <a:gd name="f756" fmla="*/ f520 1 6858000"/>
                <a:gd name="f757" fmla="*/ f521 1 9767847"/>
                <a:gd name="f758" fmla="*/ f522 1 6858000"/>
                <a:gd name="f759" fmla="*/ f523 1 9767847"/>
                <a:gd name="f760" fmla="*/ f524 1 6858000"/>
                <a:gd name="f761" fmla="*/ f525 1 9767847"/>
                <a:gd name="f762" fmla="*/ f526 1 6858000"/>
                <a:gd name="f763" fmla="*/ f527 1 9767847"/>
                <a:gd name="f764" fmla="*/ f528 1 6858000"/>
                <a:gd name="f765" fmla="*/ f529 1 9767847"/>
                <a:gd name="f766" fmla="*/ f530 1 6858000"/>
                <a:gd name="f767" fmla="*/ f531 1 9767847"/>
                <a:gd name="f768" fmla="*/ f532 1 6858000"/>
                <a:gd name="f769" fmla="*/ f533 1 9767847"/>
                <a:gd name="f770" fmla="*/ f534 1 6858000"/>
                <a:gd name="f771" fmla="*/ f535 1 9767847"/>
                <a:gd name="f772" fmla="*/ f536 1 6858000"/>
                <a:gd name="f773" fmla="*/ f537 1 9767847"/>
                <a:gd name="f774" fmla="*/ f538 1 6858000"/>
                <a:gd name="f775" fmla="*/ f539 1 9767847"/>
                <a:gd name="f776" fmla="*/ f540 1 6858000"/>
                <a:gd name="f777" fmla="*/ f541 1 9767847"/>
                <a:gd name="f778" fmla="*/ f542 1 6858000"/>
                <a:gd name="f779" fmla="*/ f543 1 9767847"/>
                <a:gd name="f780" fmla="*/ f544 1 6858000"/>
                <a:gd name="f781" fmla="*/ f545 1 9767847"/>
                <a:gd name="f782" fmla="*/ f546 1 6858000"/>
                <a:gd name="f783" fmla="*/ f547 1 9767847"/>
                <a:gd name="f784" fmla="*/ f548 1 6858000"/>
                <a:gd name="f785" fmla="*/ f549 1 9767847"/>
                <a:gd name="f786" fmla="*/ f550 1 6858000"/>
                <a:gd name="f787" fmla="*/ f551 1 9767847"/>
                <a:gd name="f788" fmla="*/ f552 1 6858000"/>
                <a:gd name="f789" fmla="*/ f553 1 9767847"/>
                <a:gd name="f790" fmla="*/ f554 1 6858000"/>
                <a:gd name="f791" fmla="*/ f555 1 9767847"/>
                <a:gd name="f792" fmla="*/ f556 1 6858000"/>
                <a:gd name="f793" fmla="*/ f557 1 9767847"/>
                <a:gd name="f794" fmla="*/ f558 1 6858000"/>
                <a:gd name="f795" fmla="*/ f559 1 9767847"/>
                <a:gd name="f796" fmla="*/ f560 1 6858000"/>
                <a:gd name="f797" fmla="*/ f561 1 9767847"/>
                <a:gd name="f798" fmla="*/ f562 1 6858000"/>
                <a:gd name="f799" fmla="*/ f563 1 9767847"/>
                <a:gd name="f800" fmla="*/ f564 1 6858000"/>
                <a:gd name="f801" fmla="*/ f565 1 9767847"/>
                <a:gd name="f802" fmla="*/ f566 1 6858000"/>
                <a:gd name="f803" fmla="*/ f567 1 9767847"/>
                <a:gd name="f804" fmla="*/ f568 1 6858000"/>
                <a:gd name="f805" fmla="*/ f569 1 9767847"/>
                <a:gd name="f806" fmla="*/ f570 1 6858000"/>
                <a:gd name="f807" fmla="*/ f571 1 9767847"/>
                <a:gd name="f808" fmla="*/ f572 1 6858000"/>
                <a:gd name="f809" fmla="*/ f573 1 9767847"/>
                <a:gd name="f810" fmla="*/ f574 1 6858000"/>
                <a:gd name="f811" fmla="*/ f575 1 9767847"/>
                <a:gd name="f812" fmla="*/ f576 1 6858000"/>
                <a:gd name="f813" fmla="*/ f577 1 9767847"/>
                <a:gd name="f814" fmla="*/ f578 1 6858000"/>
                <a:gd name="f815" fmla="*/ f579 1 9767847"/>
                <a:gd name="f816" fmla="*/ f580 1 6858000"/>
                <a:gd name="f817" fmla="*/ f581 1 9767847"/>
                <a:gd name="f818" fmla="*/ f582 1 6858000"/>
                <a:gd name="f819" fmla="*/ f583 1 9767847"/>
                <a:gd name="f820" fmla="*/ f584 1 6858000"/>
                <a:gd name="f821" fmla="*/ f585 1 9767847"/>
                <a:gd name="f822" fmla="*/ f586 1 6858000"/>
                <a:gd name="f823" fmla="*/ f587 1 9767847"/>
                <a:gd name="f824" fmla="*/ f588 1 6858000"/>
                <a:gd name="f825" fmla="*/ f589 1 9767847"/>
                <a:gd name="f826" fmla="*/ f590 1 6858000"/>
                <a:gd name="f827" fmla="*/ f591 1 9767847"/>
                <a:gd name="f828" fmla="*/ f592 1 6858000"/>
                <a:gd name="f829" fmla="*/ f593 1 9767847"/>
                <a:gd name="f830" fmla="*/ f594 1 6858000"/>
                <a:gd name="f831" fmla="*/ f595 1 9767847"/>
                <a:gd name="f832" fmla="*/ f596 1 6858000"/>
                <a:gd name="f833" fmla="*/ f597 1 9767847"/>
                <a:gd name="f834" fmla="*/ f598 1 6858000"/>
                <a:gd name="f835" fmla="*/ f599 1 9767847"/>
                <a:gd name="f836" fmla="*/ f600 1 6858000"/>
                <a:gd name="f837" fmla="*/ f601 1 9767847"/>
                <a:gd name="f838" fmla="*/ f602 1 6858000"/>
                <a:gd name="f839" fmla="*/ f603 1 9767847"/>
                <a:gd name="f840" fmla="*/ f604 1 6858000"/>
                <a:gd name="f841" fmla="*/ f605 1 9767847"/>
                <a:gd name="f842" fmla="*/ f606 1 6858000"/>
                <a:gd name="f843" fmla="*/ f607 1 9767847"/>
                <a:gd name="f844" fmla="*/ f608 1 6858000"/>
                <a:gd name="f845" fmla="*/ f609 1 9767847"/>
                <a:gd name="f846" fmla="*/ f610 1 6858000"/>
                <a:gd name="f847" fmla="*/ f611 1 9767847"/>
                <a:gd name="f848" fmla="*/ f612 1 6858000"/>
                <a:gd name="f849" fmla="*/ f613 1 9767847"/>
                <a:gd name="f850" fmla="*/ f614 1 6858000"/>
                <a:gd name="f851" fmla="*/ f615 1 9767847"/>
                <a:gd name="f852" fmla="*/ f616 1 6858000"/>
                <a:gd name="f853" fmla="*/ f617 1 9767847"/>
                <a:gd name="f854" fmla="*/ f618 1 6858000"/>
                <a:gd name="f855" fmla="*/ f619 1 9767847"/>
                <a:gd name="f856" fmla="*/ f620 1 6858000"/>
                <a:gd name="f857" fmla="*/ f621 1 9767847"/>
                <a:gd name="f858" fmla="*/ f622 1 6858000"/>
                <a:gd name="f859" fmla="*/ f623 1 9767847"/>
                <a:gd name="f860" fmla="*/ f624 1 6858000"/>
                <a:gd name="f861" fmla="*/ f625 1 9767847"/>
                <a:gd name="f862" fmla="*/ f626 1 6858000"/>
                <a:gd name="f863" fmla="*/ f627 1 9767847"/>
                <a:gd name="f864" fmla="*/ f628 1 6858000"/>
                <a:gd name="f865" fmla="*/ f629 1 9767847"/>
                <a:gd name="f866" fmla="*/ f630 1 6858000"/>
                <a:gd name="f867" fmla="*/ f631 1 9767847"/>
                <a:gd name="f868" fmla="*/ f632 1 6858000"/>
                <a:gd name="f869" fmla="*/ f633 1 9767847"/>
                <a:gd name="f870" fmla="*/ f634 1 6858000"/>
                <a:gd name="f871" fmla="*/ f635 1 9767847"/>
                <a:gd name="f872" fmla="*/ f636 1 6858000"/>
                <a:gd name="f873" fmla="*/ f637 1 9767847"/>
                <a:gd name="f874" fmla="*/ f638 1 6858000"/>
                <a:gd name="f875" fmla="*/ f639 1 9767847"/>
                <a:gd name="f876" fmla="*/ f640 1 6858000"/>
                <a:gd name="f877" fmla="*/ f641 1 9767847"/>
                <a:gd name="f878" fmla="*/ f642 1 6858000"/>
                <a:gd name="f879" fmla="*/ f643 1 9767847"/>
                <a:gd name="f880" fmla="*/ f644 1 6858000"/>
                <a:gd name="f881" fmla="*/ f645 1 9767847"/>
                <a:gd name="f882" fmla="*/ f646 1 6858000"/>
                <a:gd name="f883" fmla="*/ f647 1 9767847"/>
                <a:gd name="f884" fmla="*/ f648 1 6858000"/>
                <a:gd name="f885" fmla="*/ f649 1 9767847"/>
                <a:gd name="f886" fmla="*/ f650 1 6858000"/>
                <a:gd name="f887" fmla="*/ f651 1 9767847"/>
                <a:gd name="f888" fmla="*/ f652 1 6858000"/>
                <a:gd name="f889" fmla="*/ f653 1 9767847"/>
                <a:gd name="f890" fmla="*/ f654 1 6858000"/>
                <a:gd name="f891" fmla="*/ f655 1 9767847"/>
                <a:gd name="f892" fmla="*/ f656 1 6858000"/>
                <a:gd name="f893" fmla="*/ f657 1 9767847"/>
                <a:gd name="f894" fmla="*/ f658 1 6858000"/>
                <a:gd name="f895" fmla="*/ f659 1 9767847"/>
                <a:gd name="f896" fmla="*/ f660 1 6858000"/>
                <a:gd name="f897" fmla="*/ f661 1 9767847"/>
                <a:gd name="f898" fmla="*/ f662 1 6858000"/>
                <a:gd name="f899" fmla="*/ f663 1 9767847"/>
                <a:gd name="f900" fmla="*/ f664 1 6858000"/>
                <a:gd name="f901" fmla="*/ f665 1 9767847"/>
                <a:gd name="f902" fmla="*/ f666 1 6858000"/>
                <a:gd name="f903" fmla="*/ f667 1 9767847"/>
                <a:gd name="f904" fmla="*/ f668 1 6858000"/>
                <a:gd name="f905" fmla="*/ f669 1 9767847"/>
                <a:gd name="f906" fmla="*/ f670 1 6858000"/>
                <a:gd name="f907" fmla="*/ f671 1 9767847"/>
                <a:gd name="f908" fmla="*/ f672 1 6858000"/>
                <a:gd name="f909" fmla="*/ f673 1 9767847"/>
                <a:gd name="f910" fmla="*/ f674 1 6858000"/>
                <a:gd name="f911" fmla="*/ f675 1 9767847"/>
                <a:gd name="f912" fmla="*/ f676 1 6858000"/>
                <a:gd name="f913" fmla="*/ f677 1 9767847"/>
                <a:gd name="f914" fmla="*/ f678 1 6858000"/>
                <a:gd name="f915" fmla="*/ f679 1 9767847"/>
                <a:gd name="f916" fmla="*/ f680 1 6858000"/>
                <a:gd name="f917" fmla="*/ f681 1 9767847"/>
                <a:gd name="f918" fmla="*/ f682 1 6858000"/>
                <a:gd name="f919" fmla="*/ f683 1 9767847"/>
                <a:gd name="f920" fmla="*/ f684 1 6858000"/>
                <a:gd name="f921" fmla="*/ f685 1 9767847"/>
                <a:gd name="f922" fmla="*/ f686 1 6858000"/>
                <a:gd name="f923" fmla="*/ f687 1 9767847"/>
                <a:gd name="f924" fmla="*/ f688 1 6858000"/>
                <a:gd name="f925" fmla="*/ f689 1 9767847"/>
                <a:gd name="f926" fmla="*/ f690 1 6858000"/>
                <a:gd name="f927" fmla="*/ f691 1 9767847"/>
                <a:gd name="f928" fmla="*/ f692 1 6858000"/>
                <a:gd name="f929" fmla="*/ f693 1 9767847"/>
                <a:gd name="f930" fmla="*/ f694 1 9767847"/>
                <a:gd name="f931" fmla="*/ f695 1 9767847"/>
                <a:gd name="f932" fmla="*/ f696 1 6858000"/>
                <a:gd name="f933" fmla="*/ f697 1 9767847"/>
                <a:gd name="f934" fmla="*/ f698 1 6858000"/>
                <a:gd name="f935" fmla="*/ f699 1 9767847"/>
                <a:gd name="f936" fmla="*/ f700 1 6858000"/>
                <a:gd name="f937" fmla="*/ f701 1 9767847"/>
                <a:gd name="f938" fmla="*/ f702 1 6858000"/>
                <a:gd name="f939" fmla="*/ f703 1 9767847"/>
                <a:gd name="f940" fmla="*/ f704 1 6858000"/>
                <a:gd name="f941" fmla="*/ f705 1 9767847"/>
                <a:gd name="f942" fmla="*/ f706 1 6858000"/>
                <a:gd name="f943" fmla="*/ f707 1 9767847"/>
                <a:gd name="f944" fmla="*/ f708 1 6858000"/>
                <a:gd name="f945" fmla="*/ f709 1 9767847"/>
                <a:gd name="f946" fmla="*/ f710 1 6858000"/>
                <a:gd name="f947" fmla="*/ f711 1 9767847"/>
                <a:gd name="f948" fmla="*/ f712 1 6858000"/>
                <a:gd name="f949" fmla="*/ f713 1 9767847"/>
                <a:gd name="f950" fmla="*/ f714 1 6858000"/>
                <a:gd name="f951" fmla="*/ f715 1 9767847"/>
                <a:gd name="f952" fmla="*/ f716 1 6858000"/>
                <a:gd name="f953" fmla="*/ f717 1 9767847"/>
                <a:gd name="f954" fmla="*/ f718 1 6858000"/>
                <a:gd name="f955" fmla="*/ f719 1 9767847"/>
                <a:gd name="f956" fmla="*/ f720 1 6858000"/>
                <a:gd name="f957" fmla="*/ f721 1 9767847"/>
                <a:gd name="f958" fmla="*/ f722 1 6858000"/>
                <a:gd name="f959" fmla="*/ f723 1 9767847"/>
                <a:gd name="f960" fmla="*/ f724 1 6858000"/>
                <a:gd name="f961" fmla="*/ f725 1 9767847"/>
                <a:gd name="f962" fmla="*/ f726 1 6858000"/>
                <a:gd name="f963" fmla="*/ f727 1 9767847"/>
                <a:gd name="f964" fmla="*/ f728 1 6858000"/>
                <a:gd name="f965" fmla="*/ f729 1 9767847"/>
                <a:gd name="f966" fmla="*/ f730 1 9767847"/>
                <a:gd name="f967" fmla="*/ f731 1 9767847"/>
                <a:gd name="f968" fmla="*/ f732 1 9767847"/>
                <a:gd name="f969" fmla="*/ f733 1 9767847"/>
                <a:gd name="f970" fmla="*/ f490 1 f497"/>
                <a:gd name="f971" fmla="*/ f491 1 f497"/>
                <a:gd name="f972" fmla="*/ f490 1 f498"/>
                <a:gd name="f973" fmla="*/ f492 1 f498"/>
                <a:gd name="f974" fmla="*/ f735 1 f497"/>
                <a:gd name="f975" fmla="*/ f736 1 f498"/>
                <a:gd name="f976" fmla="*/ f737 1 f497"/>
                <a:gd name="f977" fmla="*/ f738 1 f497"/>
                <a:gd name="f978" fmla="*/ f739 1 f498"/>
                <a:gd name="f979" fmla="*/ f740 1 f497"/>
                <a:gd name="f980" fmla="*/ f741 1 f498"/>
                <a:gd name="f981" fmla="*/ f742 1 f497"/>
                <a:gd name="f982" fmla="*/ f743 1 f498"/>
                <a:gd name="f983" fmla="*/ f744 1 f497"/>
                <a:gd name="f984" fmla="*/ f745 1 f498"/>
                <a:gd name="f985" fmla="*/ f746 1 f497"/>
                <a:gd name="f986" fmla="*/ f747 1 f497"/>
                <a:gd name="f987" fmla="*/ f748 1 f498"/>
                <a:gd name="f988" fmla="*/ f749 1 f497"/>
                <a:gd name="f989" fmla="*/ f750 1 f498"/>
                <a:gd name="f990" fmla="*/ f751 1 f497"/>
                <a:gd name="f991" fmla="*/ f752 1 f498"/>
                <a:gd name="f992" fmla="*/ f753 1 f497"/>
                <a:gd name="f993" fmla="*/ f754 1 f498"/>
                <a:gd name="f994" fmla="*/ f755 1 f497"/>
                <a:gd name="f995" fmla="*/ f756 1 f498"/>
                <a:gd name="f996" fmla="*/ f757 1 f497"/>
                <a:gd name="f997" fmla="*/ f758 1 f498"/>
                <a:gd name="f998" fmla="*/ f759 1 f497"/>
                <a:gd name="f999" fmla="*/ f760 1 f498"/>
                <a:gd name="f1000" fmla="*/ f761 1 f497"/>
                <a:gd name="f1001" fmla="*/ f762 1 f498"/>
                <a:gd name="f1002" fmla="*/ f763 1 f497"/>
                <a:gd name="f1003" fmla="*/ f764 1 f498"/>
                <a:gd name="f1004" fmla="*/ f765 1 f497"/>
                <a:gd name="f1005" fmla="*/ f766 1 f498"/>
                <a:gd name="f1006" fmla="*/ f767 1 f497"/>
                <a:gd name="f1007" fmla="*/ f768 1 f498"/>
                <a:gd name="f1008" fmla="*/ f769 1 f497"/>
                <a:gd name="f1009" fmla="*/ f770 1 f498"/>
                <a:gd name="f1010" fmla="*/ f771 1 f497"/>
                <a:gd name="f1011" fmla="*/ f772 1 f498"/>
                <a:gd name="f1012" fmla="*/ f773 1 f497"/>
                <a:gd name="f1013" fmla="*/ f774 1 f498"/>
                <a:gd name="f1014" fmla="*/ f775 1 f497"/>
                <a:gd name="f1015" fmla="*/ f776 1 f498"/>
                <a:gd name="f1016" fmla="*/ f777 1 f497"/>
                <a:gd name="f1017" fmla="*/ f778 1 f498"/>
                <a:gd name="f1018" fmla="*/ f779 1 f497"/>
                <a:gd name="f1019" fmla="*/ f780 1 f498"/>
                <a:gd name="f1020" fmla="*/ f781 1 f497"/>
                <a:gd name="f1021" fmla="*/ f782 1 f498"/>
                <a:gd name="f1022" fmla="*/ f783 1 f497"/>
                <a:gd name="f1023" fmla="*/ f784 1 f498"/>
                <a:gd name="f1024" fmla="*/ f785 1 f497"/>
                <a:gd name="f1025" fmla="*/ f786 1 f498"/>
                <a:gd name="f1026" fmla="*/ f787 1 f497"/>
                <a:gd name="f1027" fmla="*/ f788 1 f498"/>
                <a:gd name="f1028" fmla="*/ f789 1 f497"/>
                <a:gd name="f1029" fmla="*/ f790 1 f498"/>
                <a:gd name="f1030" fmla="*/ f791 1 f497"/>
                <a:gd name="f1031" fmla="*/ f792 1 f498"/>
                <a:gd name="f1032" fmla="*/ f793 1 f497"/>
                <a:gd name="f1033" fmla="*/ f794 1 f498"/>
                <a:gd name="f1034" fmla="*/ f795 1 f497"/>
                <a:gd name="f1035" fmla="*/ f796 1 f498"/>
                <a:gd name="f1036" fmla="*/ f797 1 f497"/>
                <a:gd name="f1037" fmla="*/ f798 1 f498"/>
                <a:gd name="f1038" fmla="*/ f799 1 f497"/>
                <a:gd name="f1039" fmla="*/ f800 1 f498"/>
                <a:gd name="f1040" fmla="*/ f801 1 f497"/>
                <a:gd name="f1041" fmla="*/ f802 1 f498"/>
                <a:gd name="f1042" fmla="*/ f803 1 f497"/>
                <a:gd name="f1043" fmla="*/ f804 1 f498"/>
                <a:gd name="f1044" fmla="*/ f805 1 f497"/>
                <a:gd name="f1045" fmla="*/ f806 1 f498"/>
                <a:gd name="f1046" fmla="*/ f807 1 f497"/>
                <a:gd name="f1047" fmla="*/ f808 1 f498"/>
                <a:gd name="f1048" fmla="*/ f809 1 f497"/>
                <a:gd name="f1049" fmla="*/ f810 1 f498"/>
                <a:gd name="f1050" fmla="*/ f811 1 f497"/>
                <a:gd name="f1051" fmla="*/ f812 1 f498"/>
                <a:gd name="f1052" fmla="*/ f813 1 f497"/>
                <a:gd name="f1053" fmla="*/ f814 1 f498"/>
                <a:gd name="f1054" fmla="*/ f815 1 f497"/>
                <a:gd name="f1055" fmla="*/ f816 1 f498"/>
                <a:gd name="f1056" fmla="*/ f817 1 f497"/>
                <a:gd name="f1057" fmla="*/ f818 1 f498"/>
                <a:gd name="f1058" fmla="*/ f819 1 f497"/>
                <a:gd name="f1059" fmla="*/ f820 1 f498"/>
                <a:gd name="f1060" fmla="*/ f821 1 f497"/>
                <a:gd name="f1061" fmla="*/ f822 1 f498"/>
                <a:gd name="f1062" fmla="*/ f823 1 f497"/>
                <a:gd name="f1063" fmla="*/ f824 1 f498"/>
                <a:gd name="f1064" fmla="*/ f825 1 f497"/>
                <a:gd name="f1065" fmla="*/ f826 1 f498"/>
                <a:gd name="f1066" fmla="*/ f827 1 f497"/>
                <a:gd name="f1067" fmla="*/ f828 1 f498"/>
                <a:gd name="f1068" fmla="*/ f829 1 f497"/>
                <a:gd name="f1069" fmla="*/ f830 1 f498"/>
                <a:gd name="f1070" fmla="*/ f831 1 f497"/>
                <a:gd name="f1071" fmla="*/ f832 1 f498"/>
                <a:gd name="f1072" fmla="*/ f833 1 f497"/>
                <a:gd name="f1073" fmla="*/ f834 1 f498"/>
                <a:gd name="f1074" fmla="*/ f835 1 f497"/>
                <a:gd name="f1075" fmla="*/ f836 1 f498"/>
                <a:gd name="f1076" fmla="*/ f837 1 f497"/>
                <a:gd name="f1077" fmla="*/ f838 1 f498"/>
                <a:gd name="f1078" fmla="*/ f839 1 f497"/>
                <a:gd name="f1079" fmla="*/ f840 1 f498"/>
                <a:gd name="f1080" fmla="*/ f841 1 f497"/>
                <a:gd name="f1081" fmla="*/ f842 1 f498"/>
                <a:gd name="f1082" fmla="*/ f843 1 f497"/>
                <a:gd name="f1083" fmla="*/ f844 1 f498"/>
                <a:gd name="f1084" fmla="*/ f845 1 f497"/>
                <a:gd name="f1085" fmla="*/ f846 1 f498"/>
                <a:gd name="f1086" fmla="*/ f847 1 f497"/>
                <a:gd name="f1087" fmla="*/ f848 1 f498"/>
                <a:gd name="f1088" fmla="*/ f849 1 f497"/>
                <a:gd name="f1089" fmla="*/ f850 1 f498"/>
                <a:gd name="f1090" fmla="*/ f851 1 f497"/>
                <a:gd name="f1091" fmla="*/ f852 1 f498"/>
                <a:gd name="f1092" fmla="*/ f853 1 f497"/>
                <a:gd name="f1093" fmla="*/ f854 1 f498"/>
                <a:gd name="f1094" fmla="*/ f855 1 f497"/>
                <a:gd name="f1095" fmla="*/ f856 1 f498"/>
                <a:gd name="f1096" fmla="*/ f857 1 f497"/>
                <a:gd name="f1097" fmla="*/ f858 1 f498"/>
                <a:gd name="f1098" fmla="*/ f859 1 f497"/>
                <a:gd name="f1099" fmla="*/ f860 1 f498"/>
                <a:gd name="f1100" fmla="*/ f861 1 f497"/>
                <a:gd name="f1101" fmla="*/ f862 1 f498"/>
                <a:gd name="f1102" fmla="*/ f863 1 f497"/>
                <a:gd name="f1103" fmla="*/ f864 1 f498"/>
                <a:gd name="f1104" fmla="*/ f865 1 f497"/>
                <a:gd name="f1105" fmla="*/ f866 1 f498"/>
                <a:gd name="f1106" fmla="*/ f867 1 f497"/>
                <a:gd name="f1107" fmla="*/ f868 1 f498"/>
                <a:gd name="f1108" fmla="*/ f869 1 f497"/>
                <a:gd name="f1109" fmla="*/ f870 1 f498"/>
                <a:gd name="f1110" fmla="*/ f871 1 f497"/>
                <a:gd name="f1111" fmla="*/ f872 1 f498"/>
                <a:gd name="f1112" fmla="*/ f873 1 f497"/>
                <a:gd name="f1113" fmla="*/ f874 1 f498"/>
                <a:gd name="f1114" fmla="*/ f875 1 f497"/>
                <a:gd name="f1115" fmla="*/ f876 1 f498"/>
                <a:gd name="f1116" fmla="*/ f877 1 f497"/>
                <a:gd name="f1117" fmla="*/ f878 1 f498"/>
                <a:gd name="f1118" fmla="*/ f879 1 f497"/>
                <a:gd name="f1119" fmla="*/ f880 1 f498"/>
                <a:gd name="f1120" fmla="*/ f881 1 f497"/>
                <a:gd name="f1121" fmla="*/ f882 1 f498"/>
                <a:gd name="f1122" fmla="*/ f883 1 f497"/>
                <a:gd name="f1123" fmla="*/ f884 1 f498"/>
                <a:gd name="f1124" fmla="*/ f885 1 f497"/>
                <a:gd name="f1125" fmla="*/ f886 1 f498"/>
                <a:gd name="f1126" fmla="*/ f887 1 f497"/>
                <a:gd name="f1127" fmla="*/ f888 1 f498"/>
                <a:gd name="f1128" fmla="*/ f889 1 f497"/>
                <a:gd name="f1129" fmla="*/ f890 1 f498"/>
                <a:gd name="f1130" fmla="*/ f891 1 f497"/>
                <a:gd name="f1131" fmla="*/ f892 1 f498"/>
                <a:gd name="f1132" fmla="*/ f893 1 f497"/>
                <a:gd name="f1133" fmla="*/ f894 1 f498"/>
                <a:gd name="f1134" fmla="*/ f895 1 f497"/>
                <a:gd name="f1135" fmla="*/ f896 1 f498"/>
                <a:gd name="f1136" fmla="*/ f897 1 f497"/>
                <a:gd name="f1137" fmla="*/ f898 1 f498"/>
                <a:gd name="f1138" fmla="*/ f899 1 f497"/>
                <a:gd name="f1139" fmla="*/ f900 1 f498"/>
                <a:gd name="f1140" fmla="*/ f901 1 f497"/>
                <a:gd name="f1141" fmla="*/ f902 1 f498"/>
                <a:gd name="f1142" fmla="*/ f903 1 f497"/>
                <a:gd name="f1143" fmla="*/ f904 1 f498"/>
                <a:gd name="f1144" fmla="*/ f905 1 f497"/>
                <a:gd name="f1145" fmla="*/ f906 1 f498"/>
                <a:gd name="f1146" fmla="*/ f907 1 f497"/>
                <a:gd name="f1147" fmla="*/ f908 1 f498"/>
                <a:gd name="f1148" fmla="*/ f909 1 f497"/>
                <a:gd name="f1149" fmla="*/ f910 1 f498"/>
                <a:gd name="f1150" fmla="*/ f911 1 f497"/>
                <a:gd name="f1151" fmla="*/ f912 1 f498"/>
                <a:gd name="f1152" fmla="*/ f913 1 f497"/>
                <a:gd name="f1153" fmla="*/ f914 1 f498"/>
                <a:gd name="f1154" fmla="*/ f915 1 f497"/>
                <a:gd name="f1155" fmla="*/ f916 1 f498"/>
                <a:gd name="f1156" fmla="*/ f917 1 f497"/>
                <a:gd name="f1157" fmla="*/ f918 1 f498"/>
                <a:gd name="f1158" fmla="*/ f919 1 f497"/>
                <a:gd name="f1159" fmla="*/ f920 1 f498"/>
                <a:gd name="f1160" fmla="*/ f921 1 f497"/>
                <a:gd name="f1161" fmla="*/ f922 1 f498"/>
                <a:gd name="f1162" fmla="*/ f923 1 f497"/>
                <a:gd name="f1163" fmla="*/ f924 1 f498"/>
                <a:gd name="f1164" fmla="*/ f925 1 f497"/>
                <a:gd name="f1165" fmla="*/ f926 1 f498"/>
                <a:gd name="f1166" fmla="*/ f927 1 f497"/>
                <a:gd name="f1167" fmla="*/ f928 1 f498"/>
                <a:gd name="f1168" fmla="*/ f929 1 f497"/>
                <a:gd name="f1169" fmla="*/ f930 1 f497"/>
                <a:gd name="f1170" fmla="*/ f931 1 f497"/>
                <a:gd name="f1171" fmla="*/ f932 1 f498"/>
                <a:gd name="f1172" fmla="*/ f933 1 f497"/>
                <a:gd name="f1173" fmla="*/ f934 1 f498"/>
                <a:gd name="f1174" fmla="*/ f935 1 f497"/>
                <a:gd name="f1175" fmla="*/ f936 1 f498"/>
                <a:gd name="f1176" fmla="*/ f937 1 f497"/>
                <a:gd name="f1177" fmla="*/ f938 1 f498"/>
                <a:gd name="f1178" fmla="*/ f939 1 f497"/>
                <a:gd name="f1179" fmla="*/ f940 1 f498"/>
                <a:gd name="f1180" fmla="*/ f941 1 f497"/>
                <a:gd name="f1181" fmla="*/ f942 1 f498"/>
                <a:gd name="f1182" fmla="*/ f943 1 f497"/>
                <a:gd name="f1183" fmla="*/ f944 1 f498"/>
                <a:gd name="f1184" fmla="*/ f945 1 f497"/>
                <a:gd name="f1185" fmla="*/ f946 1 f498"/>
                <a:gd name="f1186" fmla="*/ f947 1 f497"/>
                <a:gd name="f1187" fmla="*/ f948 1 f498"/>
                <a:gd name="f1188" fmla="*/ f949 1 f497"/>
                <a:gd name="f1189" fmla="*/ f950 1 f498"/>
                <a:gd name="f1190" fmla="*/ f951 1 f497"/>
                <a:gd name="f1191" fmla="*/ f952 1 f498"/>
                <a:gd name="f1192" fmla="*/ f953 1 f497"/>
                <a:gd name="f1193" fmla="*/ f954 1 f498"/>
                <a:gd name="f1194" fmla="*/ f955 1 f497"/>
                <a:gd name="f1195" fmla="*/ f956 1 f498"/>
                <a:gd name="f1196" fmla="*/ f957 1 f497"/>
                <a:gd name="f1197" fmla="*/ f958 1 f498"/>
                <a:gd name="f1198" fmla="*/ f959 1 f497"/>
                <a:gd name="f1199" fmla="*/ f960 1 f498"/>
                <a:gd name="f1200" fmla="*/ f961 1 f497"/>
                <a:gd name="f1201" fmla="*/ f962 1 f498"/>
                <a:gd name="f1202" fmla="*/ f963 1 f497"/>
                <a:gd name="f1203" fmla="*/ f964 1 f498"/>
                <a:gd name="f1204" fmla="*/ f965 1 f497"/>
                <a:gd name="f1205" fmla="*/ f966 1 f497"/>
                <a:gd name="f1206" fmla="*/ f967 1 f497"/>
                <a:gd name="f1207" fmla="*/ f968 1 f497"/>
                <a:gd name="f1208" fmla="*/ f969 1 f497"/>
                <a:gd name="f1209" fmla="*/ f970 f488 1"/>
                <a:gd name="f1210" fmla="*/ f971 f488 1"/>
                <a:gd name="f1211" fmla="*/ f973 f489 1"/>
                <a:gd name="f1212" fmla="*/ f972 f489 1"/>
                <a:gd name="f1213" fmla="*/ f974 f488 1"/>
                <a:gd name="f1214" fmla="*/ f975 f489 1"/>
                <a:gd name="f1215" fmla="*/ f976 f488 1"/>
                <a:gd name="f1216" fmla="*/ f977 f488 1"/>
                <a:gd name="f1217" fmla="*/ f978 f489 1"/>
                <a:gd name="f1218" fmla="*/ f979 f488 1"/>
                <a:gd name="f1219" fmla="*/ f980 f489 1"/>
                <a:gd name="f1220" fmla="*/ f981 f488 1"/>
                <a:gd name="f1221" fmla="*/ f982 f489 1"/>
                <a:gd name="f1222" fmla="*/ f983 f488 1"/>
                <a:gd name="f1223" fmla="*/ f984 f489 1"/>
                <a:gd name="f1224" fmla="*/ f985 f488 1"/>
                <a:gd name="f1225" fmla="*/ f986 f488 1"/>
                <a:gd name="f1226" fmla="*/ f987 f489 1"/>
                <a:gd name="f1227" fmla="*/ f988 f488 1"/>
                <a:gd name="f1228" fmla="*/ f989 f489 1"/>
                <a:gd name="f1229" fmla="*/ f990 f488 1"/>
                <a:gd name="f1230" fmla="*/ f991 f489 1"/>
                <a:gd name="f1231" fmla="*/ f992 f488 1"/>
                <a:gd name="f1232" fmla="*/ f993 f489 1"/>
                <a:gd name="f1233" fmla="*/ f994 f488 1"/>
                <a:gd name="f1234" fmla="*/ f995 f489 1"/>
                <a:gd name="f1235" fmla="*/ f996 f488 1"/>
                <a:gd name="f1236" fmla="*/ f997 f489 1"/>
                <a:gd name="f1237" fmla="*/ f998 f488 1"/>
                <a:gd name="f1238" fmla="*/ f999 f489 1"/>
                <a:gd name="f1239" fmla="*/ f1000 f488 1"/>
                <a:gd name="f1240" fmla="*/ f1001 f489 1"/>
                <a:gd name="f1241" fmla="*/ f1002 f488 1"/>
                <a:gd name="f1242" fmla="*/ f1003 f489 1"/>
                <a:gd name="f1243" fmla="*/ f1004 f488 1"/>
                <a:gd name="f1244" fmla="*/ f1005 f489 1"/>
                <a:gd name="f1245" fmla="*/ f1006 f488 1"/>
                <a:gd name="f1246" fmla="*/ f1007 f489 1"/>
                <a:gd name="f1247" fmla="*/ f1008 f488 1"/>
                <a:gd name="f1248" fmla="*/ f1009 f489 1"/>
                <a:gd name="f1249" fmla="*/ f1010 f488 1"/>
                <a:gd name="f1250" fmla="*/ f1011 f489 1"/>
                <a:gd name="f1251" fmla="*/ f1012 f488 1"/>
                <a:gd name="f1252" fmla="*/ f1013 f489 1"/>
                <a:gd name="f1253" fmla="*/ f1014 f488 1"/>
                <a:gd name="f1254" fmla="*/ f1015 f489 1"/>
                <a:gd name="f1255" fmla="*/ f1016 f488 1"/>
                <a:gd name="f1256" fmla="*/ f1017 f489 1"/>
                <a:gd name="f1257" fmla="*/ f1018 f488 1"/>
                <a:gd name="f1258" fmla="*/ f1019 f489 1"/>
                <a:gd name="f1259" fmla="*/ f1020 f488 1"/>
                <a:gd name="f1260" fmla="*/ f1021 f489 1"/>
                <a:gd name="f1261" fmla="*/ f1022 f488 1"/>
                <a:gd name="f1262" fmla="*/ f1023 f489 1"/>
                <a:gd name="f1263" fmla="*/ f1024 f488 1"/>
                <a:gd name="f1264" fmla="*/ f1025 f489 1"/>
                <a:gd name="f1265" fmla="*/ f1026 f488 1"/>
                <a:gd name="f1266" fmla="*/ f1027 f489 1"/>
                <a:gd name="f1267" fmla="*/ f1028 f488 1"/>
                <a:gd name="f1268" fmla="*/ f1029 f489 1"/>
                <a:gd name="f1269" fmla="*/ f1030 f488 1"/>
                <a:gd name="f1270" fmla="*/ f1031 f489 1"/>
                <a:gd name="f1271" fmla="*/ f1032 f488 1"/>
                <a:gd name="f1272" fmla="*/ f1033 f489 1"/>
                <a:gd name="f1273" fmla="*/ f1034 f488 1"/>
                <a:gd name="f1274" fmla="*/ f1035 f489 1"/>
                <a:gd name="f1275" fmla="*/ f1036 f488 1"/>
                <a:gd name="f1276" fmla="*/ f1037 f489 1"/>
                <a:gd name="f1277" fmla="*/ f1038 f488 1"/>
                <a:gd name="f1278" fmla="*/ f1039 f489 1"/>
                <a:gd name="f1279" fmla="*/ f1040 f488 1"/>
                <a:gd name="f1280" fmla="*/ f1041 f489 1"/>
                <a:gd name="f1281" fmla="*/ f1042 f488 1"/>
                <a:gd name="f1282" fmla="*/ f1043 f489 1"/>
                <a:gd name="f1283" fmla="*/ f1044 f488 1"/>
                <a:gd name="f1284" fmla="*/ f1045 f489 1"/>
                <a:gd name="f1285" fmla="*/ f1046 f488 1"/>
                <a:gd name="f1286" fmla="*/ f1047 f489 1"/>
                <a:gd name="f1287" fmla="*/ f1048 f488 1"/>
                <a:gd name="f1288" fmla="*/ f1049 f489 1"/>
                <a:gd name="f1289" fmla="*/ f1050 f488 1"/>
                <a:gd name="f1290" fmla="*/ f1051 f489 1"/>
                <a:gd name="f1291" fmla="*/ f1052 f488 1"/>
                <a:gd name="f1292" fmla="*/ f1053 f489 1"/>
                <a:gd name="f1293" fmla="*/ f1054 f488 1"/>
                <a:gd name="f1294" fmla="*/ f1055 f489 1"/>
                <a:gd name="f1295" fmla="*/ f1056 f488 1"/>
                <a:gd name="f1296" fmla="*/ f1057 f489 1"/>
                <a:gd name="f1297" fmla="*/ f1058 f488 1"/>
                <a:gd name="f1298" fmla="*/ f1059 f489 1"/>
                <a:gd name="f1299" fmla="*/ f1060 f488 1"/>
                <a:gd name="f1300" fmla="*/ f1061 f489 1"/>
                <a:gd name="f1301" fmla="*/ f1062 f488 1"/>
                <a:gd name="f1302" fmla="*/ f1063 f489 1"/>
                <a:gd name="f1303" fmla="*/ f1064 f488 1"/>
                <a:gd name="f1304" fmla="*/ f1065 f489 1"/>
                <a:gd name="f1305" fmla="*/ f1066 f488 1"/>
                <a:gd name="f1306" fmla="*/ f1067 f489 1"/>
                <a:gd name="f1307" fmla="*/ f1068 f488 1"/>
                <a:gd name="f1308" fmla="*/ f1069 f489 1"/>
                <a:gd name="f1309" fmla="*/ f1070 f488 1"/>
                <a:gd name="f1310" fmla="*/ f1071 f489 1"/>
                <a:gd name="f1311" fmla="*/ f1072 f488 1"/>
                <a:gd name="f1312" fmla="*/ f1073 f489 1"/>
                <a:gd name="f1313" fmla="*/ f1074 f488 1"/>
                <a:gd name="f1314" fmla="*/ f1075 f489 1"/>
                <a:gd name="f1315" fmla="*/ f1076 f488 1"/>
                <a:gd name="f1316" fmla="*/ f1077 f489 1"/>
                <a:gd name="f1317" fmla="*/ f1078 f488 1"/>
                <a:gd name="f1318" fmla="*/ f1079 f489 1"/>
                <a:gd name="f1319" fmla="*/ f1080 f488 1"/>
                <a:gd name="f1320" fmla="*/ f1081 f489 1"/>
                <a:gd name="f1321" fmla="*/ f1082 f488 1"/>
                <a:gd name="f1322" fmla="*/ f1083 f489 1"/>
                <a:gd name="f1323" fmla="*/ f1084 f488 1"/>
                <a:gd name="f1324" fmla="*/ f1085 f489 1"/>
                <a:gd name="f1325" fmla="*/ f1086 f488 1"/>
                <a:gd name="f1326" fmla="*/ f1087 f489 1"/>
                <a:gd name="f1327" fmla="*/ f1088 f488 1"/>
                <a:gd name="f1328" fmla="*/ f1089 f489 1"/>
                <a:gd name="f1329" fmla="*/ f1090 f488 1"/>
                <a:gd name="f1330" fmla="*/ f1091 f489 1"/>
                <a:gd name="f1331" fmla="*/ f1092 f488 1"/>
                <a:gd name="f1332" fmla="*/ f1093 f489 1"/>
                <a:gd name="f1333" fmla="*/ f1094 f488 1"/>
                <a:gd name="f1334" fmla="*/ f1095 f489 1"/>
                <a:gd name="f1335" fmla="*/ f1096 f488 1"/>
                <a:gd name="f1336" fmla="*/ f1097 f489 1"/>
                <a:gd name="f1337" fmla="*/ f1098 f488 1"/>
                <a:gd name="f1338" fmla="*/ f1099 f489 1"/>
                <a:gd name="f1339" fmla="*/ f1100 f488 1"/>
                <a:gd name="f1340" fmla="*/ f1101 f489 1"/>
                <a:gd name="f1341" fmla="*/ f1102 f488 1"/>
                <a:gd name="f1342" fmla="*/ f1103 f489 1"/>
                <a:gd name="f1343" fmla="*/ f1104 f488 1"/>
                <a:gd name="f1344" fmla="*/ f1105 f489 1"/>
                <a:gd name="f1345" fmla="*/ f1106 f488 1"/>
                <a:gd name="f1346" fmla="*/ f1107 f489 1"/>
                <a:gd name="f1347" fmla="*/ f1108 f488 1"/>
                <a:gd name="f1348" fmla="*/ f1109 f489 1"/>
                <a:gd name="f1349" fmla="*/ f1110 f488 1"/>
                <a:gd name="f1350" fmla="*/ f1111 f489 1"/>
                <a:gd name="f1351" fmla="*/ f1112 f488 1"/>
                <a:gd name="f1352" fmla="*/ f1113 f489 1"/>
                <a:gd name="f1353" fmla="*/ f1114 f488 1"/>
                <a:gd name="f1354" fmla="*/ f1115 f489 1"/>
                <a:gd name="f1355" fmla="*/ f1116 f488 1"/>
                <a:gd name="f1356" fmla="*/ f1117 f489 1"/>
                <a:gd name="f1357" fmla="*/ f1118 f488 1"/>
                <a:gd name="f1358" fmla="*/ f1119 f489 1"/>
                <a:gd name="f1359" fmla="*/ f1120 f488 1"/>
                <a:gd name="f1360" fmla="*/ f1121 f489 1"/>
                <a:gd name="f1361" fmla="*/ f1122 f488 1"/>
                <a:gd name="f1362" fmla="*/ f1123 f489 1"/>
                <a:gd name="f1363" fmla="*/ f1124 f488 1"/>
                <a:gd name="f1364" fmla="*/ f1125 f489 1"/>
                <a:gd name="f1365" fmla="*/ f1126 f488 1"/>
                <a:gd name="f1366" fmla="*/ f1127 f489 1"/>
                <a:gd name="f1367" fmla="*/ f1128 f488 1"/>
                <a:gd name="f1368" fmla="*/ f1129 f489 1"/>
                <a:gd name="f1369" fmla="*/ f1130 f488 1"/>
                <a:gd name="f1370" fmla="*/ f1131 f489 1"/>
                <a:gd name="f1371" fmla="*/ f1132 f488 1"/>
                <a:gd name="f1372" fmla="*/ f1133 f489 1"/>
                <a:gd name="f1373" fmla="*/ f1134 f488 1"/>
                <a:gd name="f1374" fmla="*/ f1135 f489 1"/>
                <a:gd name="f1375" fmla="*/ f1136 f488 1"/>
                <a:gd name="f1376" fmla="*/ f1137 f489 1"/>
                <a:gd name="f1377" fmla="*/ f1138 f488 1"/>
                <a:gd name="f1378" fmla="*/ f1139 f489 1"/>
                <a:gd name="f1379" fmla="*/ f1140 f488 1"/>
                <a:gd name="f1380" fmla="*/ f1141 f489 1"/>
                <a:gd name="f1381" fmla="*/ f1142 f488 1"/>
                <a:gd name="f1382" fmla="*/ f1143 f489 1"/>
                <a:gd name="f1383" fmla="*/ f1144 f488 1"/>
                <a:gd name="f1384" fmla="*/ f1145 f489 1"/>
                <a:gd name="f1385" fmla="*/ f1146 f488 1"/>
                <a:gd name="f1386" fmla="*/ f1147 f489 1"/>
                <a:gd name="f1387" fmla="*/ f1148 f488 1"/>
                <a:gd name="f1388" fmla="*/ f1149 f489 1"/>
                <a:gd name="f1389" fmla="*/ f1150 f488 1"/>
                <a:gd name="f1390" fmla="*/ f1151 f489 1"/>
                <a:gd name="f1391" fmla="*/ f1152 f488 1"/>
                <a:gd name="f1392" fmla="*/ f1153 f489 1"/>
                <a:gd name="f1393" fmla="*/ f1154 f488 1"/>
                <a:gd name="f1394" fmla="*/ f1155 f489 1"/>
                <a:gd name="f1395" fmla="*/ f1156 f488 1"/>
                <a:gd name="f1396" fmla="*/ f1157 f489 1"/>
                <a:gd name="f1397" fmla="*/ f1158 f488 1"/>
                <a:gd name="f1398" fmla="*/ f1159 f489 1"/>
                <a:gd name="f1399" fmla="*/ f1160 f488 1"/>
                <a:gd name="f1400" fmla="*/ f1161 f489 1"/>
                <a:gd name="f1401" fmla="*/ f1162 f488 1"/>
                <a:gd name="f1402" fmla="*/ f1163 f489 1"/>
                <a:gd name="f1403" fmla="*/ f1164 f488 1"/>
                <a:gd name="f1404" fmla="*/ f1165 f489 1"/>
                <a:gd name="f1405" fmla="*/ f1166 f488 1"/>
                <a:gd name="f1406" fmla="*/ f1167 f489 1"/>
                <a:gd name="f1407" fmla="*/ f1168 f488 1"/>
                <a:gd name="f1408" fmla="*/ f1169 f488 1"/>
                <a:gd name="f1409" fmla="*/ f1170 f488 1"/>
                <a:gd name="f1410" fmla="*/ f1171 f489 1"/>
                <a:gd name="f1411" fmla="*/ f1172 f488 1"/>
                <a:gd name="f1412" fmla="*/ f1173 f489 1"/>
                <a:gd name="f1413" fmla="*/ f1174 f488 1"/>
                <a:gd name="f1414" fmla="*/ f1175 f489 1"/>
                <a:gd name="f1415" fmla="*/ f1176 f488 1"/>
                <a:gd name="f1416" fmla="*/ f1177 f489 1"/>
                <a:gd name="f1417" fmla="*/ f1178 f488 1"/>
                <a:gd name="f1418" fmla="*/ f1179 f489 1"/>
                <a:gd name="f1419" fmla="*/ f1180 f488 1"/>
                <a:gd name="f1420" fmla="*/ f1181 f489 1"/>
                <a:gd name="f1421" fmla="*/ f1182 f488 1"/>
                <a:gd name="f1422" fmla="*/ f1183 f489 1"/>
                <a:gd name="f1423" fmla="*/ f1184 f488 1"/>
                <a:gd name="f1424" fmla="*/ f1185 f489 1"/>
                <a:gd name="f1425" fmla="*/ f1186 f488 1"/>
                <a:gd name="f1426" fmla="*/ f1187 f489 1"/>
                <a:gd name="f1427" fmla="*/ f1188 f488 1"/>
                <a:gd name="f1428" fmla="*/ f1189 f489 1"/>
                <a:gd name="f1429" fmla="*/ f1190 f488 1"/>
                <a:gd name="f1430" fmla="*/ f1191 f489 1"/>
                <a:gd name="f1431" fmla="*/ f1192 f488 1"/>
                <a:gd name="f1432" fmla="*/ f1193 f489 1"/>
                <a:gd name="f1433" fmla="*/ f1194 f488 1"/>
                <a:gd name="f1434" fmla="*/ f1195 f489 1"/>
                <a:gd name="f1435" fmla="*/ f1196 f488 1"/>
                <a:gd name="f1436" fmla="*/ f1197 f489 1"/>
                <a:gd name="f1437" fmla="*/ f1198 f488 1"/>
                <a:gd name="f1438" fmla="*/ f1199 f489 1"/>
                <a:gd name="f1439" fmla="*/ f1200 f488 1"/>
                <a:gd name="f1440" fmla="*/ f1201 f489 1"/>
                <a:gd name="f1441" fmla="*/ f1202 f488 1"/>
                <a:gd name="f1442" fmla="*/ f1203 f489 1"/>
                <a:gd name="f1443" fmla="*/ f1204 f488 1"/>
                <a:gd name="f1444" fmla="*/ f1205 f488 1"/>
                <a:gd name="f1445" fmla="*/ f1206 f488 1"/>
                <a:gd name="f1446" fmla="*/ f1207 f488 1"/>
                <a:gd name="f1447" fmla="*/ f1208 f488 1"/>
              </a:gdLst>
              <a:ahLst/>
              <a:cxnLst>
                <a:cxn ang="3cd4">
                  <a:pos x="hc" y="t"/>
                </a:cxn>
                <a:cxn ang="0">
                  <a:pos x="r" y="vc"/>
                </a:cxn>
                <a:cxn ang="cd4">
                  <a:pos x="hc" y="b"/>
                </a:cxn>
                <a:cxn ang="cd2">
                  <a:pos x="l" y="vc"/>
                </a:cxn>
                <a:cxn ang="f734">
                  <a:pos x="f1213" y="f1214"/>
                </a:cxn>
                <a:cxn ang="f734">
                  <a:pos x="f1215" y="f1214"/>
                </a:cxn>
                <a:cxn ang="f734">
                  <a:pos x="f1216" y="f1217"/>
                </a:cxn>
                <a:cxn ang="f734">
                  <a:pos x="f1218" y="f1219"/>
                </a:cxn>
                <a:cxn ang="f734">
                  <a:pos x="f1220" y="f1221"/>
                </a:cxn>
                <a:cxn ang="f734">
                  <a:pos x="f1222" y="f1223"/>
                </a:cxn>
                <a:cxn ang="f734">
                  <a:pos x="f1224" y="f1223"/>
                </a:cxn>
                <a:cxn ang="f734">
                  <a:pos x="f1225" y="f1226"/>
                </a:cxn>
                <a:cxn ang="f734">
                  <a:pos x="f1227" y="f1228"/>
                </a:cxn>
                <a:cxn ang="f734">
                  <a:pos x="f1229" y="f1230"/>
                </a:cxn>
                <a:cxn ang="f734">
                  <a:pos x="f1231" y="f1232"/>
                </a:cxn>
                <a:cxn ang="f734">
                  <a:pos x="f1233" y="f1234"/>
                </a:cxn>
                <a:cxn ang="f734">
                  <a:pos x="f1235" y="f1236"/>
                </a:cxn>
                <a:cxn ang="f734">
                  <a:pos x="f1237" y="f1238"/>
                </a:cxn>
                <a:cxn ang="f734">
                  <a:pos x="f1239" y="f1240"/>
                </a:cxn>
                <a:cxn ang="f734">
                  <a:pos x="f1241" y="f1242"/>
                </a:cxn>
                <a:cxn ang="f734">
                  <a:pos x="f1243" y="f1244"/>
                </a:cxn>
                <a:cxn ang="f734">
                  <a:pos x="f1245" y="f1246"/>
                </a:cxn>
                <a:cxn ang="f734">
                  <a:pos x="f1247" y="f1248"/>
                </a:cxn>
                <a:cxn ang="f734">
                  <a:pos x="f1249" y="f1250"/>
                </a:cxn>
                <a:cxn ang="f734">
                  <a:pos x="f1251" y="f1252"/>
                </a:cxn>
                <a:cxn ang="f734">
                  <a:pos x="f1253" y="f1254"/>
                </a:cxn>
                <a:cxn ang="f734">
                  <a:pos x="f1255" y="f1256"/>
                </a:cxn>
                <a:cxn ang="f734">
                  <a:pos x="f1257" y="f1258"/>
                </a:cxn>
                <a:cxn ang="f734">
                  <a:pos x="f1259" y="f1260"/>
                </a:cxn>
                <a:cxn ang="f734">
                  <a:pos x="f1261" y="f1262"/>
                </a:cxn>
                <a:cxn ang="f734">
                  <a:pos x="f1263" y="f1264"/>
                </a:cxn>
                <a:cxn ang="f734">
                  <a:pos x="f1265" y="f1266"/>
                </a:cxn>
                <a:cxn ang="f734">
                  <a:pos x="f1267" y="f1268"/>
                </a:cxn>
                <a:cxn ang="f734">
                  <a:pos x="f1269" y="f1270"/>
                </a:cxn>
                <a:cxn ang="f734">
                  <a:pos x="f1271" y="f1272"/>
                </a:cxn>
                <a:cxn ang="f734">
                  <a:pos x="f1273" y="f1274"/>
                </a:cxn>
                <a:cxn ang="f734">
                  <a:pos x="f1275" y="f1276"/>
                </a:cxn>
                <a:cxn ang="f734">
                  <a:pos x="f1277" y="f1278"/>
                </a:cxn>
                <a:cxn ang="f734">
                  <a:pos x="f1279" y="f1280"/>
                </a:cxn>
                <a:cxn ang="f734">
                  <a:pos x="f1281" y="f1282"/>
                </a:cxn>
                <a:cxn ang="f734">
                  <a:pos x="f1283" y="f1284"/>
                </a:cxn>
                <a:cxn ang="f734">
                  <a:pos x="f1285" y="f1286"/>
                </a:cxn>
                <a:cxn ang="f734">
                  <a:pos x="f1287" y="f1288"/>
                </a:cxn>
                <a:cxn ang="f734">
                  <a:pos x="f1289" y="f1290"/>
                </a:cxn>
                <a:cxn ang="f734">
                  <a:pos x="f1291" y="f1292"/>
                </a:cxn>
                <a:cxn ang="f734">
                  <a:pos x="f1293" y="f1294"/>
                </a:cxn>
                <a:cxn ang="f734">
                  <a:pos x="f1295" y="f1296"/>
                </a:cxn>
                <a:cxn ang="f734">
                  <a:pos x="f1297" y="f1298"/>
                </a:cxn>
                <a:cxn ang="f734">
                  <a:pos x="f1299" y="f1300"/>
                </a:cxn>
                <a:cxn ang="f734">
                  <a:pos x="f1301" y="f1302"/>
                </a:cxn>
                <a:cxn ang="f734">
                  <a:pos x="f1303" y="f1304"/>
                </a:cxn>
                <a:cxn ang="f734">
                  <a:pos x="f1305" y="f1306"/>
                </a:cxn>
                <a:cxn ang="f734">
                  <a:pos x="f1307" y="f1308"/>
                </a:cxn>
                <a:cxn ang="f734">
                  <a:pos x="f1309" y="f1310"/>
                </a:cxn>
                <a:cxn ang="f734">
                  <a:pos x="f1311" y="f1312"/>
                </a:cxn>
                <a:cxn ang="f734">
                  <a:pos x="f1313" y="f1314"/>
                </a:cxn>
                <a:cxn ang="f734">
                  <a:pos x="f1315" y="f1316"/>
                </a:cxn>
                <a:cxn ang="f734">
                  <a:pos x="f1317" y="f1318"/>
                </a:cxn>
                <a:cxn ang="f734">
                  <a:pos x="f1319" y="f1320"/>
                </a:cxn>
                <a:cxn ang="f734">
                  <a:pos x="f1321" y="f1322"/>
                </a:cxn>
                <a:cxn ang="f734">
                  <a:pos x="f1323" y="f1324"/>
                </a:cxn>
                <a:cxn ang="f734">
                  <a:pos x="f1325" y="f1326"/>
                </a:cxn>
                <a:cxn ang="f734">
                  <a:pos x="f1327" y="f1328"/>
                </a:cxn>
                <a:cxn ang="f734">
                  <a:pos x="f1329" y="f1330"/>
                </a:cxn>
                <a:cxn ang="f734">
                  <a:pos x="f1331" y="f1332"/>
                </a:cxn>
                <a:cxn ang="f734">
                  <a:pos x="f1333" y="f1334"/>
                </a:cxn>
                <a:cxn ang="f734">
                  <a:pos x="f1335" y="f1336"/>
                </a:cxn>
                <a:cxn ang="f734">
                  <a:pos x="f1337" y="f1338"/>
                </a:cxn>
                <a:cxn ang="f734">
                  <a:pos x="f1339" y="f1340"/>
                </a:cxn>
                <a:cxn ang="f734">
                  <a:pos x="f1341" y="f1342"/>
                </a:cxn>
                <a:cxn ang="f734">
                  <a:pos x="f1343" y="f1344"/>
                </a:cxn>
                <a:cxn ang="f734">
                  <a:pos x="f1345" y="f1346"/>
                </a:cxn>
                <a:cxn ang="f734">
                  <a:pos x="f1347" y="f1348"/>
                </a:cxn>
                <a:cxn ang="f734">
                  <a:pos x="f1349" y="f1350"/>
                </a:cxn>
                <a:cxn ang="f734">
                  <a:pos x="f1351" y="f1352"/>
                </a:cxn>
                <a:cxn ang="f734">
                  <a:pos x="f1353" y="f1354"/>
                </a:cxn>
                <a:cxn ang="f734">
                  <a:pos x="f1355" y="f1356"/>
                </a:cxn>
                <a:cxn ang="f734">
                  <a:pos x="f1357" y="f1358"/>
                </a:cxn>
                <a:cxn ang="f734">
                  <a:pos x="f1359" y="f1360"/>
                </a:cxn>
                <a:cxn ang="f734">
                  <a:pos x="f1361" y="f1362"/>
                </a:cxn>
                <a:cxn ang="f734">
                  <a:pos x="f1363" y="f1364"/>
                </a:cxn>
                <a:cxn ang="f734">
                  <a:pos x="f1365" y="f1366"/>
                </a:cxn>
                <a:cxn ang="f734">
                  <a:pos x="f1367" y="f1368"/>
                </a:cxn>
                <a:cxn ang="f734">
                  <a:pos x="f1369" y="f1370"/>
                </a:cxn>
                <a:cxn ang="f734">
                  <a:pos x="f1371" y="f1372"/>
                </a:cxn>
                <a:cxn ang="f734">
                  <a:pos x="f1373" y="f1374"/>
                </a:cxn>
                <a:cxn ang="f734">
                  <a:pos x="f1375" y="f1376"/>
                </a:cxn>
                <a:cxn ang="f734">
                  <a:pos x="f1377" y="f1378"/>
                </a:cxn>
                <a:cxn ang="f734">
                  <a:pos x="f1379" y="f1380"/>
                </a:cxn>
                <a:cxn ang="f734">
                  <a:pos x="f1381" y="f1382"/>
                </a:cxn>
                <a:cxn ang="f734">
                  <a:pos x="f1383" y="f1384"/>
                </a:cxn>
                <a:cxn ang="f734">
                  <a:pos x="f1385" y="f1386"/>
                </a:cxn>
                <a:cxn ang="f734">
                  <a:pos x="f1387" y="f1388"/>
                </a:cxn>
                <a:cxn ang="f734">
                  <a:pos x="f1389" y="f1390"/>
                </a:cxn>
                <a:cxn ang="f734">
                  <a:pos x="f1391" y="f1392"/>
                </a:cxn>
                <a:cxn ang="f734">
                  <a:pos x="f1393" y="f1394"/>
                </a:cxn>
                <a:cxn ang="f734">
                  <a:pos x="f1395" y="f1396"/>
                </a:cxn>
                <a:cxn ang="f734">
                  <a:pos x="f1397" y="f1398"/>
                </a:cxn>
                <a:cxn ang="f734">
                  <a:pos x="f1399" y="f1400"/>
                </a:cxn>
                <a:cxn ang="f734">
                  <a:pos x="f1401" y="f1402"/>
                </a:cxn>
                <a:cxn ang="f734">
                  <a:pos x="f1403" y="f1404"/>
                </a:cxn>
                <a:cxn ang="f734">
                  <a:pos x="f1405" y="f1406"/>
                </a:cxn>
                <a:cxn ang="f734">
                  <a:pos x="f1407" y="f1214"/>
                </a:cxn>
                <a:cxn ang="f734">
                  <a:pos x="f1408" y="f1214"/>
                </a:cxn>
                <a:cxn ang="f734">
                  <a:pos x="f1409" y="f1410"/>
                </a:cxn>
                <a:cxn ang="f734">
                  <a:pos x="f1411" y="f1412"/>
                </a:cxn>
                <a:cxn ang="f734">
                  <a:pos x="f1413" y="f1414"/>
                </a:cxn>
                <a:cxn ang="f734">
                  <a:pos x="f1415" y="f1416"/>
                </a:cxn>
                <a:cxn ang="f734">
                  <a:pos x="f1417" y="f1418"/>
                </a:cxn>
                <a:cxn ang="f734">
                  <a:pos x="f1419" y="f1420"/>
                </a:cxn>
                <a:cxn ang="f734">
                  <a:pos x="f1421" y="f1422"/>
                </a:cxn>
                <a:cxn ang="f734">
                  <a:pos x="f1423" y="f1424"/>
                </a:cxn>
                <a:cxn ang="f734">
                  <a:pos x="f1425" y="f1426"/>
                </a:cxn>
                <a:cxn ang="f734">
                  <a:pos x="f1427" y="f1428"/>
                </a:cxn>
                <a:cxn ang="f734">
                  <a:pos x="f1429" y="f1430"/>
                </a:cxn>
                <a:cxn ang="f734">
                  <a:pos x="f1431" y="f1432"/>
                </a:cxn>
                <a:cxn ang="f734">
                  <a:pos x="f1433" y="f1434"/>
                </a:cxn>
                <a:cxn ang="f734">
                  <a:pos x="f1435" y="f1436"/>
                </a:cxn>
                <a:cxn ang="f734">
                  <a:pos x="f1437" y="f1438"/>
                </a:cxn>
                <a:cxn ang="f734">
                  <a:pos x="f1439" y="f1440"/>
                </a:cxn>
                <a:cxn ang="f734">
                  <a:pos x="f1441" y="f1442"/>
                </a:cxn>
                <a:cxn ang="f734">
                  <a:pos x="f1443" y="f1223"/>
                </a:cxn>
                <a:cxn ang="f734">
                  <a:pos x="f1444" y="f1223"/>
                </a:cxn>
                <a:cxn ang="f734">
                  <a:pos x="f1445" y="f1221"/>
                </a:cxn>
                <a:cxn ang="f734">
                  <a:pos x="f1446" y="f1219"/>
                </a:cxn>
                <a:cxn ang="f734">
                  <a:pos x="f1447" y="f1217"/>
                </a:cxn>
              </a:cxnLst>
              <a:rect l="f1209" t="f1212" r="f1210" b="f1211"/>
              <a:pathLst>
                <a:path w="9767847" h="6858000">
                  <a:moveTo>
                    <a:pt x="f8" y="f5"/>
                  </a:moveTo>
                  <a:lnTo>
                    <a:pt x="f9" y="f5"/>
                  </a:lnTo>
                  <a:lnTo>
                    <a:pt x="f10" y="f11"/>
                  </a:lnTo>
                  <a:cubicBezTo>
                    <a:pt x="f12" y="f13"/>
                    <a:pt x="f6" y="f14"/>
                    <a:pt x="f6" y="f15"/>
                  </a:cubicBezTo>
                  <a:cubicBezTo>
                    <a:pt x="f6" y="f16"/>
                    <a:pt x="f17" y="f18"/>
                    <a:pt x="f19" y="f20"/>
                  </a:cubicBezTo>
                  <a:lnTo>
                    <a:pt x="f21" y="f7"/>
                  </a:lnTo>
                  <a:lnTo>
                    <a:pt x="f22" y="f7"/>
                  </a:lnTo>
                  <a:lnTo>
                    <a:pt x="f23" y="f24"/>
                  </a:lnTo>
                  <a:lnTo>
                    <a:pt x="f25" y="f26"/>
                  </a:lnTo>
                  <a:cubicBezTo>
                    <a:pt x="f27" y="f28"/>
                    <a:pt x="f29" y="f30"/>
                    <a:pt x="f31" y="f32"/>
                  </a:cubicBezTo>
                  <a:lnTo>
                    <a:pt x="f33" y="f34"/>
                  </a:lnTo>
                  <a:lnTo>
                    <a:pt x="f35" y="f36"/>
                  </a:lnTo>
                  <a:cubicBezTo>
                    <a:pt x="f37" y="f38"/>
                    <a:pt x="f39" y="f40"/>
                    <a:pt x="f41" y="f42"/>
                  </a:cubicBezTo>
                  <a:lnTo>
                    <a:pt x="f43" y="f44"/>
                  </a:lnTo>
                  <a:cubicBezTo>
                    <a:pt x="f45" y="f46"/>
                    <a:pt x="f47" y="f48"/>
                    <a:pt x="f49" y="f50"/>
                  </a:cubicBezTo>
                  <a:lnTo>
                    <a:pt x="f51" y="f52"/>
                  </a:lnTo>
                  <a:lnTo>
                    <a:pt x="f53" y="f54"/>
                  </a:lnTo>
                  <a:cubicBezTo>
                    <a:pt x="f55" y="f56"/>
                    <a:pt x="f57" y="f58"/>
                    <a:pt x="f59" y="f60"/>
                  </a:cubicBezTo>
                  <a:cubicBezTo>
                    <a:pt x="f61" y="f62"/>
                    <a:pt x="f63" y="f64"/>
                    <a:pt x="f65" y="f66"/>
                  </a:cubicBezTo>
                  <a:cubicBezTo>
                    <a:pt x="f67" y="f68"/>
                    <a:pt x="f69" y="f70"/>
                    <a:pt x="f71" y="f72"/>
                  </a:cubicBezTo>
                  <a:cubicBezTo>
                    <a:pt x="f73" y="f74"/>
                    <a:pt x="f75" y="f76"/>
                    <a:pt x="f77" y="f78"/>
                  </a:cubicBezTo>
                  <a:lnTo>
                    <a:pt x="f79" y="f80"/>
                  </a:lnTo>
                  <a:lnTo>
                    <a:pt x="f81" y="f82"/>
                  </a:ln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lnTo>
                    <a:pt x="f125" y="f126"/>
                  </a:lnTo>
                  <a:lnTo>
                    <a:pt x="f127" y="f128"/>
                  </a:ln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lnTo>
                    <a:pt x="f165" y="f166"/>
                  </a:lnTo>
                  <a:lnTo>
                    <a:pt x="f167" y="f168"/>
                  </a:lnTo>
                  <a:lnTo>
                    <a:pt x="f169" y="f170"/>
                  </a:lnTo>
                  <a:lnTo>
                    <a:pt x="f171" y="f172"/>
                  </a:lnTo>
                  <a:lnTo>
                    <a:pt x="f173" y="f174"/>
                  </a:lnTo>
                  <a:lnTo>
                    <a:pt x="f175" y="f176"/>
                  </a:lnTo>
                  <a:lnTo>
                    <a:pt x="f177" y="f178"/>
                  </a:lnTo>
                  <a:lnTo>
                    <a:pt x="f179" y="f180"/>
                  </a:lnTo>
                  <a:lnTo>
                    <a:pt x="f181" y="f182"/>
                  </a:lnTo>
                  <a:cubicBezTo>
                    <a:pt x="f183" y="f184"/>
                    <a:pt x="f185" y="f186"/>
                    <a:pt x="f187" y="f188"/>
                  </a:cubicBezTo>
                  <a:lnTo>
                    <a:pt x="f189" y="f190"/>
                  </a:lnTo>
                  <a:cubicBezTo>
                    <a:pt x="f191" y="f192"/>
                    <a:pt x="f193" y="f194"/>
                    <a:pt x="f195" y="f196"/>
                  </a:cubicBezTo>
                  <a:lnTo>
                    <a:pt x="f197" y="f198"/>
                  </a:lnTo>
                  <a:cubicBezTo>
                    <a:pt x="f199" y="f200"/>
                    <a:pt x="f201" y="f202"/>
                    <a:pt x="f203" y="f204"/>
                  </a:cubicBezTo>
                  <a:cubicBezTo>
                    <a:pt x="f205" y="f206"/>
                    <a:pt x="f207" y="f208"/>
                    <a:pt x="f209" y="f210"/>
                  </a:cubicBezTo>
                  <a:lnTo>
                    <a:pt x="f211" y="f212"/>
                  </a:lnTo>
                  <a:lnTo>
                    <a:pt x="f213" y="f214"/>
                  </a:lnTo>
                  <a:lnTo>
                    <a:pt x="f215" y="f216"/>
                  </a:lnTo>
                  <a:lnTo>
                    <a:pt x="f217" y="f218"/>
                  </a:lnTo>
                  <a:lnTo>
                    <a:pt x="f219" y="f220"/>
                  </a:lnTo>
                  <a:cubicBezTo>
                    <a:pt x="f221" y="f222"/>
                    <a:pt x="f223" y="f224"/>
                    <a:pt x="f225" y="f226"/>
                  </a:cubicBezTo>
                  <a:lnTo>
                    <a:pt x="f227" y="f228"/>
                  </a:lnTo>
                  <a:lnTo>
                    <a:pt x="f229" y="f230"/>
                  </a:lnTo>
                  <a:lnTo>
                    <a:pt x="f231" y="f232"/>
                  </a:lnTo>
                  <a:lnTo>
                    <a:pt x="f233" y="f234"/>
                  </a:lnTo>
                  <a:lnTo>
                    <a:pt x="f235" y="f236"/>
                  </a:lnTo>
                  <a:lnTo>
                    <a:pt x="f237" y="f238"/>
                  </a:lnTo>
                  <a:cubicBezTo>
                    <a:pt x="f239" y="f240"/>
                    <a:pt x="f241" y="f242"/>
                    <a:pt x="f243" y="f244"/>
                  </a:cubicBezTo>
                  <a:lnTo>
                    <a:pt x="f245" y="f246"/>
                  </a:lnTo>
                  <a:cubicBezTo>
                    <a:pt x="f247" y="f248"/>
                    <a:pt x="f249" y="f250"/>
                    <a:pt x="f251" y="f252"/>
                  </a:cubicBezTo>
                  <a:cubicBezTo>
                    <a:pt x="f253" y="f254"/>
                    <a:pt x="f255" y="f256"/>
                    <a:pt x="f257" y="f258"/>
                  </a:cubicBezTo>
                  <a:cubicBezTo>
                    <a:pt x="f259" y="f260"/>
                    <a:pt x="f261" y="f262"/>
                    <a:pt x="f263" y="f264"/>
                  </a:cubicBezTo>
                  <a:lnTo>
                    <a:pt x="f265" y="f266"/>
                  </a:lnTo>
                  <a:lnTo>
                    <a:pt x="f267" y="f268"/>
                  </a:lnTo>
                  <a:cubicBezTo>
                    <a:pt x="f269" y="f270"/>
                    <a:pt x="f271" y="f272"/>
                    <a:pt x="f273" y="f274"/>
                  </a:cubicBezTo>
                  <a:cubicBezTo>
                    <a:pt x="f275" y="f276"/>
                    <a:pt x="f277" y="f278"/>
                    <a:pt x="f279" y="f280"/>
                  </a:cubicBezTo>
                  <a:cubicBezTo>
                    <a:pt x="f281" y="f282"/>
                    <a:pt x="f283" y="f284"/>
                    <a:pt x="f285" y="f286"/>
                  </a:cubicBezTo>
                  <a:lnTo>
                    <a:pt x="f287" y="f288"/>
                  </a:lnTo>
                  <a:lnTo>
                    <a:pt x="f289" y="f290"/>
                  </a:lnTo>
                  <a:cubicBezTo>
                    <a:pt x="f291" y="f292"/>
                    <a:pt x="f293" y="f294"/>
                    <a:pt x="f295" y="f296"/>
                  </a:cubicBezTo>
                  <a:cubicBezTo>
                    <a:pt x="f297" y="f298"/>
                    <a:pt x="f299" y="f300"/>
                    <a:pt x="f301" y="f302"/>
                  </a:cubicBezTo>
                  <a:lnTo>
                    <a:pt x="f303" y="f304"/>
                  </a:lnTo>
                  <a:lnTo>
                    <a:pt x="f305" y="f306"/>
                  </a:lnTo>
                  <a:cubicBezTo>
                    <a:pt x="f307" y="f308"/>
                    <a:pt x="f309" y="f310"/>
                    <a:pt x="f311" y="f312"/>
                  </a:cubicBezTo>
                  <a:cubicBezTo>
                    <a:pt x="f313" y="f314"/>
                    <a:pt x="f315" y="f316"/>
                    <a:pt x="f317" y="f318"/>
                  </a:cubicBezTo>
                  <a:lnTo>
                    <a:pt x="f319" y="f320"/>
                  </a:lnTo>
                  <a:lnTo>
                    <a:pt x="f321" y="f322"/>
                  </a:lnTo>
                  <a:cubicBezTo>
                    <a:pt x="f323" y="f324"/>
                    <a:pt x="f325" y="f326"/>
                    <a:pt x="f327" y="f328"/>
                  </a:cubicBezTo>
                  <a:cubicBezTo>
                    <a:pt x="f329" y="f330"/>
                    <a:pt x="f331" y="f332"/>
                    <a:pt x="f333" y="f334"/>
                  </a:cubicBezTo>
                  <a:lnTo>
                    <a:pt x="f335" y="f336"/>
                  </a:lnTo>
                  <a:lnTo>
                    <a:pt x="f337" y="f338"/>
                  </a:lnTo>
                  <a:lnTo>
                    <a:pt x="f339" y="f340"/>
                  </a:lnTo>
                  <a:cubicBezTo>
                    <a:pt x="f341" y="f342"/>
                    <a:pt x="f343" y="f344"/>
                    <a:pt x="f345" y="f346"/>
                  </a:cubicBezTo>
                  <a:cubicBezTo>
                    <a:pt x="f347" y="f348"/>
                    <a:pt x="f349" y="f350"/>
                    <a:pt x="f351" y="f352"/>
                  </a:cubicBezTo>
                  <a:lnTo>
                    <a:pt x="f353" y="f354"/>
                  </a:lnTo>
                  <a:lnTo>
                    <a:pt x="f355" y="f356"/>
                  </a:lnTo>
                  <a:cubicBezTo>
                    <a:pt x="f357" y="f358"/>
                    <a:pt x="f359" y="f360"/>
                    <a:pt x="f361" y="f362"/>
                  </a:cubicBezTo>
                  <a:cubicBezTo>
                    <a:pt x="f363" y="f364"/>
                    <a:pt x="f365" y="f366"/>
                    <a:pt x="f367" y="f368"/>
                  </a:cubicBezTo>
                  <a:cubicBezTo>
                    <a:pt x="f369" y="f370"/>
                    <a:pt x="f371" y="f372"/>
                    <a:pt x="f373" y="f374"/>
                  </a:cubicBezTo>
                  <a:cubicBezTo>
                    <a:pt x="f375" y="f376"/>
                    <a:pt x="f377" y="f378"/>
                    <a:pt x="f379" y="f380"/>
                  </a:cubicBezTo>
                  <a:close/>
                  <a:moveTo>
                    <a:pt x="f381" y="f5"/>
                  </a:moveTo>
                  <a:lnTo>
                    <a:pt x="f382" y="f5"/>
                  </a:lnTo>
                  <a:lnTo>
                    <a:pt x="f383" y="f384"/>
                  </a:lnTo>
                  <a:cubicBezTo>
                    <a:pt x="f385" y="f386"/>
                    <a:pt x="f387" y="f388"/>
                    <a:pt x="f389" y="f390"/>
                  </a:cubicBezTo>
                  <a:cubicBezTo>
                    <a:pt x="f391" y="f392"/>
                    <a:pt x="f393" y="f394"/>
                    <a:pt x="f395" y="f396"/>
                  </a:cubicBezTo>
                  <a:cubicBezTo>
                    <a:pt x="f397" y="f398"/>
                    <a:pt x="f399" y="f400"/>
                    <a:pt x="f401" y="f402"/>
                  </a:cubicBezTo>
                  <a:cubicBezTo>
                    <a:pt x="f403" y="f404"/>
                    <a:pt x="f405" y="f406"/>
                    <a:pt x="f407" y="f408"/>
                  </a:cubicBezTo>
                  <a:cubicBezTo>
                    <a:pt x="f409" y="f410"/>
                    <a:pt x="f411" y="f412"/>
                    <a:pt x="f413" y="f414"/>
                  </a:cubicBezTo>
                  <a:cubicBezTo>
                    <a:pt x="f415" y="f416"/>
                    <a:pt x="f417" y="f418"/>
                    <a:pt x="f419" y="f420"/>
                  </a:cubicBezTo>
                  <a:cubicBezTo>
                    <a:pt x="f421" y="f422"/>
                    <a:pt x="f423" y="f424"/>
                    <a:pt x="f425" y="f426"/>
                  </a:cubicBezTo>
                  <a:cubicBezTo>
                    <a:pt x="f427" y="f428"/>
                    <a:pt x="f429" y="f430"/>
                    <a:pt x="f431" y="f432"/>
                  </a:cubicBezTo>
                  <a:cubicBezTo>
                    <a:pt x="f433" y="f434"/>
                    <a:pt x="f435" y="f436"/>
                    <a:pt x="f437" y="f438"/>
                  </a:cubicBezTo>
                  <a:cubicBezTo>
                    <a:pt x="f439" y="f440"/>
                    <a:pt x="f441" y="f442"/>
                    <a:pt x="f443" y="f444"/>
                  </a:cubicBezTo>
                  <a:cubicBezTo>
                    <a:pt x="f445" y="f446"/>
                    <a:pt x="f447" y="f448"/>
                    <a:pt x="f449" y="f450"/>
                  </a:cubicBezTo>
                  <a:cubicBezTo>
                    <a:pt x="f451" y="f452"/>
                    <a:pt x="f453" y="f454"/>
                    <a:pt x="f455" y="f456"/>
                  </a:cubicBezTo>
                  <a:cubicBezTo>
                    <a:pt x="f457" y="f458"/>
                    <a:pt x="f459" y="f460"/>
                    <a:pt x="f461" y="f462"/>
                  </a:cubicBezTo>
                  <a:cubicBezTo>
                    <a:pt x="f463" y="f464"/>
                    <a:pt x="f465" y="f466"/>
                    <a:pt x="f467" y="f468"/>
                  </a:cubicBezTo>
                  <a:cubicBezTo>
                    <a:pt x="f469" y="f470"/>
                    <a:pt x="f471" y="f472"/>
                    <a:pt x="f473" y="f474"/>
                  </a:cubicBezTo>
                  <a:cubicBezTo>
                    <a:pt x="f475" y="f476"/>
                    <a:pt x="f477" y="f478"/>
                    <a:pt x="f479" y="f480"/>
                  </a:cubicBezTo>
                  <a:lnTo>
                    <a:pt x="f481" y="f7"/>
                  </a:lnTo>
                  <a:lnTo>
                    <a:pt x="f482" y="f7"/>
                  </a:lnTo>
                  <a:lnTo>
                    <a:pt x="f483" y="f20"/>
                  </a:lnTo>
                  <a:cubicBezTo>
                    <a:pt x="f484" y="f18"/>
                    <a:pt x="f5" y="f16"/>
                    <a:pt x="f5" y="f15"/>
                  </a:cubicBezTo>
                  <a:cubicBezTo>
                    <a:pt x="f5" y="f14"/>
                    <a:pt x="f485" y="f13"/>
                    <a:pt x="f486" y="f11"/>
                  </a:cubicBezTo>
                  <a:close/>
                </a:path>
              </a:pathLst>
            </a:custGeom>
            <a:solidFill>
              <a:srgbClr val="FFFFFF">
                <a:alpha val="5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Freeform: Shape 17">
              <a:extLst>
                <a:ext uri="{FF2B5EF4-FFF2-40B4-BE49-F238E27FC236}">
                  <a16:creationId xmlns:a16="http://schemas.microsoft.com/office/drawing/2014/main" id="{5815E6D6-E523-D988-EA6C-1864B5E9AF1E}"/>
                </a:ext>
                <a:ext uri="{C183D7F6-B498-43B3-948B-1728B52AA6E4}">
                  <adec:decorative xmlns:adec="http://schemas.microsoft.com/office/drawing/2017/decorative" val="1"/>
                </a:ext>
              </a:extLst>
            </p:cNvPr>
            <p:cNvSpPr/>
            <p:nvPr/>
          </p:nvSpPr>
          <p:spPr>
            <a:xfrm>
              <a:off x="1318436" y="3986"/>
              <a:ext cx="9747622" cy="6858000"/>
            </a:xfrm>
            <a:custGeom>
              <a:avLst/>
              <a:gdLst>
                <a:gd name="f0" fmla="val 10800000"/>
                <a:gd name="f1" fmla="val 5400000"/>
                <a:gd name="f2" fmla="val 180"/>
                <a:gd name="f3" fmla="val w"/>
                <a:gd name="f4" fmla="val h"/>
                <a:gd name="f5" fmla="val 0"/>
                <a:gd name="f6" fmla="val 9747620"/>
                <a:gd name="f7" fmla="val 6858000"/>
                <a:gd name="f8" fmla="val 7235453"/>
                <a:gd name="f9" fmla="val 7548130"/>
                <a:gd name="f10" fmla="val 7710334"/>
                <a:gd name="f11" fmla="val 111973"/>
                <a:gd name="f12" fmla="val 7770781"/>
                <a:gd name="f13" fmla="val 157314"/>
                <a:gd name="f14" fmla="val 7830282"/>
                <a:gd name="f15" fmla="val 203517"/>
                <a:gd name="f16" fmla="val 7889188"/>
                <a:gd name="f17" fmla="val 251542"/>
                <a:gd name="f18" fmla="val 7947894"/>
                <a:gd name="f19" fmla="val 299470"/>
                <a:gd name="f20" fmla="val 8005557"/>
                <a:gd name="f21" fmla="val 348453"/>
                <a:gd name="f22" fmla="val 8061828"/>
                <a:gd name="f23" fmla="val 398586"/>
                <a:gd name="f24" fmla="val 8090013"/>
                <a:gd name="f25" fmla="val 423605"/>
                <a:gd name="f26" fmla="val 8117948"/>
                <a:gd name="f27" fmla="val 448816"/>
                <a:gd name="f28" fmla="val 8145637"/>
                <a:gd name="f29" fmla="val 474218"/>
                <a:gd name="f30" fmla="val 8159506"/>
                <a:gd name="f31" fmla="val 486918"/>
                <a:gd name="f32" fmla="val 8173375"/>
                <a:gd name="f33" fmla="val 499764"/>
                <a:gd name="f34" fmla="val 8187242"/>
                <a:gd name="f35" fmla="val 512753"/>
                <a:gd name="f36" fmla="val 8228402"/>
                <a:gd name="f37" fmla="val 551575"/>
                <a:gd name="f38" fmla="val 8283082"/>
                <a:gd name="f39" fmla="val 603577"/>
                <a:gd name="f40" fmla="val 8336569"/>
                <a:gd name="f41" fmla="val 656778"/>
                <a:gd name="f42" fmla="val 8389211"/>
                <a:gd name="f43" fmla="val 710937"/>
                <a:gd name="f44" fmla="val 8415458"/>
                <a:gd name="f45" fmla="val 738065"/>
                <a:gd name="f46" fmla="val 8441455"/>
                <a:gd name="f47" fmla="val 765432"/>
                <a:gd name="f48" fmla="val 8467206"/>
                <a:gd name="f49" fmla="val 793088"/>
                <a:gd name="f50" fmla="val 8486791"/>
                <a:gd name="f51" fmla="val 814223"/>
                <a:gd name="f52" fmla="val 8505979"/>
                <a:gd name="f53" fmla="val 835409"/>
                <a:gd name="f54" fmla="val 8543509"/>
                <a:gd name="f55" fmla="val 877346"/>
                <a:gd name="f56" fmla="val 8593418"/>
                <a:gd name="f57" fmla="val 933423"/>
                <a:gd name="f58" fmla="val 8642579"/>
                <a:gd name="f59" fmla="val 990601"/>
                <a:gd name="f60" fmla="val 8690549"/>
                <a:gd name="f61" fmla="val 1048978"/>
                <a:gd name="f62" fmla="val 8714558"/>
                <a:gd name="f63" fmla="val 1078168"/>
                <a:gd name="f64" fmla="val 8738368"/>
                <a:gd name="f65" fmla="val 1107644"/>
                <a:gd name="f66" fmla="val 8761732"/>
                <a:gd name="f67" fmla="val 1137502"/>
                <a:gd name="f68" fmla="val 8796379"/>
                <a:gd name="f69" fmla="val 1182077"/>
                <a:gd name="f70" fmla="val 8830678"/>
                <a:gd name="f71" fmla="val 1226986"/>
                <a:gd name="f72" fmla="val 8876112"/>
                <a:gd name="f73" fmla="val 1287185"/>
                <a:gd name="f74" fmla="val 8920304"/>
                <a:gd name="f75" fmla="val 1348532"/>
                <a:gd name="f76" fmla="val 8963353"/>
                <a:gd name="f77" fmla="val 1410936"/>
                <a:gd name="f78" fmla="val 8984727"/>
                <a:gd name="f79" fmla="val 1442137"/>
                <a:gd name="f80" fmla="val 9005954"/>
                <a:gd name="f81" fmla="val 1473915"/>
                <a:gd name="f82" fmla="val 9026483"/>
                <a:gd name="f83" fmla="val 1505499"/>
                <a:gd name="f84" fmla="val 9057004"/>
                <a:gd name="f85" fmla="val 1552613"/>
                <a:gd name="f86" fmla="val 9067245"/>
                <a:gd name="f87" fmla="val 1568525"/>
                <a:gd name="f88" fmla="val 9077336"/>
                <a:gd name="f89" fmla="val 1584534"/>
                <a:gd name="f90" fmla="val 9087278"/>
                <a:gd name="f91" fmla="val 1600542"/>
                <a:gd name="f92" fmla="val 9127145"/>
                <a:gd name="f93" fmla="val 1664766"/>
                <a:gd name="f94" fmla="val 9165966"/>
                <a:gd name="f95" fmla="val 1729613"/>
                <a:gd name="f96" fmla="val 9202851"/>
                <a:gd name="f97" fmla="val 1795515"/>
                <a:gd name="f98" fmla="val 9221342"/>
                <a:gd name="f99" fmla="val 1828491"/>
                <a:gd name="f100" fmla="val 9239437"/>
                <a:gd name="f101" fmla="val 1861417"/>
                <a:gd name="f102" fmla="val 9257332"/>
                <a:gd name="f103" fmla="val 1894920"/>
                <a:gd name="f104" fmla="val 9283778"/>
                <a:gd name="f105" fmla="val 1945436"/>
                <a:gd name="f106" fmla="val 9309428"/>
                <a:gd name="f107" fmla="val 1996193"/>
                <a:gd name="f108" fmla="val 9343280"/>
                <a:gd name="f109" fmla="val 2064013"/>
                <a:gd name="f110" fmla="val 9375491"/>
                <a:gd name="f111" fmla="val 2132695"/>
                <a:gd name="f112" fmla="val 9405714"/>
                <a:gd name="f113" fmla="val 2202191"/>
                <a:gd name="f114" fmla="val 9466260"/>
                <a:gd name="f115" fmla="val 2341183"/>
                <a:gd name="f116" fmla="val 9520493"/>
                <a:gd name="f117" fmla="val 2483053"/>
                <a:gd name="f118" fmla="val 9566524"/>
                <a:gd name="f119" fmla="val 2627653"/>
                <a:gd name="f120" fmla="val 9572289"/>
                <a:gd name="f121" fmla="val 2645675"/>
                <a:gd name="f122" fmla="val 9578056"/>
                <a:gd name="f123" fmla="val 2663792"/>
                <a:gd name="f124" fmla="val 9583573"/>
                <a:gd name="f125" fmla="val 2682195"/>
                <a:gd name="f126" fmla="val 9591974"/>
                <a:gd name="f127" fmla="val 2709707"/>
                <a:gd name="f128" fmla="val 9600027"/>
                <a:gd name="f129" fmla="val 2737650"/>
                <a:gd name="f130" fmla="val 9610416"/>
                <a:gd name="f131" fmla="val 2774171"/>
                <a:gd name="f132" fmla="val 9620358"/>
                <a:gd name="f133" fmla="val 2810884"/>
                <a:gd name="f134" fmla="val 9629803"/>
                <a:gd name="f135" fmla="val 2847694"/>
                <a:gd name="f136" fmla="val 9648692"/>
                <a:gd name="f137" fmla="val 2921312"/>
                <a:gd name="f138" fmla="val 9665196"/>
                <a:gd name="f139" fmla="val 2995506"/>
                <a:gd name="f140" fmla="val 9679909"/>
                <a:gd name="f141" fmla="val 3070131"/>
                <a:gd name="f142" fmla="val 9683587"/>
                <a:gd name="f143" fmla="val 3088775"/>
                <a:gd name="f144" fmla="val 9687118"/>
                <a:gd name="f145" fmla="val 3107418"/>
                <a:gd name="f146" fmla="val 9690498"/>
                <a:gd name="f147" fmla="val 3126159"/>
                <a:gd name="f148" fmla="val 9700390"/>
                <a:gd name="f149" fmla="val 3181805"/>
                <a:gd name="f150" fmla="val 9703670"/>
                <a:gd name="f151" fmla="val 3201120"/>
                <a:gd name="f152" fmla="val 9706952"/>
                <a:gd name="f153" fmla="val 3222112"/>
                <a:gd name="f154" fmla="val 9709685"/>
                <a:gd name="f155" fmla="val 3243392"/>
                <a:gd name="f156" fmla="val 9713016"/>
                <a:gd name="f157" fmla="val 3267597"/>
                <a:gd name="f158" fmla="val 9716844"/>
                <a:gd name="f159" fmla="val 3294437"/>
                <a:gd name="f160" fmla="val 9718186"/>
                <a:gd name="f161" fmla="val 3303926"/>
                <a:gd name="f162" fmla="val 9719527"/>
                <a:gd name="f163" fmla="val 3313895"/>
                <a:gd name="f164" fmla="val 9720820"/>
                <a:gd name="f165" fmla="val 3324488"/>
                <a:gd name="f166" fmla="val 9722709"/>
                <a:gd name="f167" fmla="val 3340737"/>
                <a:gd name="f168" fmla="val 9724301"/>
                <a:gd name="f169" fmla="val 3356361"/>
                <a:gd name="f170" fmla="val 9730166"/>
                <a:gd name="f171" fmla="val 3412197"/>
                <a:gd name="f172" fmla="val 9732005"/>
                <a:gd name="f173" fmla="val 3430842"/>
                <a:gd name="f174" fmla="val 9734291"/>
                <a:gd name="f175" fmla="val 3449342"/>
                <a:gd name="f176" fmla="val 9735783"/>
                <a:gd name="f177" fmla="val 3468083"/>
                <a:gd name="f178" fmla="val 9739760"/>
                <a:gd name="f179" fmla="val 3524399"/>
                <a:gd name="f180" fmla="val 9741748"/>
                <a:gd name="f181" fmla="val 3552580"/>
                <a:gd name="f182" fmla="val 9742742"/>
                <a:gd name="f183" fmla="val 3566672"/>
                <a:gd name="f184" fmla="val 9743488"/>
                <a:gd name="f185" fmla="val 3581865"/>
                <a:gd name="f186" fmla="val 9744731"/>
                <a:gd name="f187" fmla="val 3611341"/>
                <a:gd name="f188" fmla="val 9745725"/>
                <a:gd name="f189" fmla="val 3639715"/>
                <a:gd name="f190" fmla="val 9746868"/>
                <a:gd name="f191" fmla="val 3677579"/>
                <a:gd name="f192" fmla="val 9747514"/>
                <a:gd name="f193" fmla="val 3715587"/>
                <a:gd name="f194" fmla="val 9747613"/>
                <a:gd name="f195" fmla="val 3753786"/>
                <a:gd name="f196" fmla="val 9747763"/>
                <a:gd name="f197" fmla="val 3830232"/>
                <a:gd name="f198" fmla="val 9745675"/>
                <a:gd name="f199" fmla="val 3906870"/>
                <a:gd name="f200" fmla="val 9740405"/>
                <a:gd name="f201" fmla="val 3984609"/>
                <a:gd name="f202" fmla="val 9736329"/>
                <a:gd name="f203" fmla="val 4038434"/>
                <a:gd name="f204" fmla="val 9735087"/>
                <a:gd name="f205" fmla="val 4055976"/>
                <a:gd name="f206" fmla="val 9733794"/>
                <a:gd name="f207" fmla="val 4076346"/>
                <a:gd name="f208" fmla="val 9731408"/>
                <a:gd name="f209" fmla="val 4099446"/>
                <a:gd name="f210" fmla="val 9717987"/>
                <a:gd name="f211" fmla="val 4213325"/>
                <a:gd name="f212" fmla="val 9717441"/>
                <a:gd name="f213" fmla="val 4217926"/>
                <a:gd name="f214" fmla="val 9716943"/>
                <a:gd name="f215" fmla="val 4222527"/>
                <a:gd name="f216" fmla="val 9716297"/>
                <a:gd name="f217" fmla="val 4227129"/>
                <a:gd name="f218" fmla="val 9714110"/>
                <a:gd name="f219" fmla="val 4240981"/>
                <a:gd name="f220" fmla="val 9709785"/>
                <a:gd name="f221" fmla="val 4268731"/>
                <a:gd name="f222" fmla="val 9701086"/>
                <a:gd name="f223" fmla="val 4324185"/>
                <a:gd name="f224" fmla="val 9698699"/>
                <a:gd name="f225" fmla="val 4338994"/>
                <a:gd name="f226" fmla="val 9695966"/>
                <a:gd name="f227" fmla="val 4355050"/>
                <a:gd name="f228" fmla="val 9694077"/>
                <a:gd name="f229" fmla="val 4365547"/>
                <a:gd name="f230" fmla="val 9692188"/>
                <a:gd name="f231" fmla="val 4375516"/>
                <a:gd name="f232" fmla="val 9690299"/>
                <a:gd name="f233" fmla="val 4385054"/>
                <a:gd name="f234" fmla="val 4437919"/>
                <a:gd name="f235" fmla="val 9677871"/>
                <a:gd name="f236" fmla="val 4448320"/>
                <a:gd name="f237" fmla="val 9675735"/>
                <a:gd name="f238" fmla="val 4458097"/>
                <a:gd name="f239" fmla="val 9673647"/>
                <a:gd name="f240" fmla="val 4468162"/>
                <a:gd name="f241" fmla="val 9667532"/>
                <a:gd name="f242" fmla="val 4496296"/>
                <a:gd name="f243" fmla="val 9663406"/>
                <a:gd name="f244" fmla="val 4514941"/>
                <a:gd name="f245" fmla="val 9659081"/>
                <a:gd name="f246" fmla="val 4533585"/>
                <a:gd name="f247" fmla="val 9654658"/>
                <a:gd name="f248" fmla="val 4552277"/>
                <a:gd name="f249" fmla="val 9645760"/>
                <a:gd name="f250" fmla="val 4589613"/>
                <a:gd name="f251" fmla="val 9636265"/>
                <a:gd name="f252" fmla="val 4627045"/>
                <a:gd name="f253" fmla="val 9625876"/>
                <a:gd name="f254" fmla="val 4664478"/>
                <a:gd name="f255" fmla="val 9605048"/>
                <a:gd name="f256" fmla="val 4739247"/>
                <a:gd name="f257" fmla="val 9581088"/>
                <a:gd name="f258" fmla="val 4814303"/>
                <a:gd name="f259" fmla="val 9552803"/>
                <a:gd name="f260" fmla="val 4888737"/>
                <a:gd name="f261" fmla="val 9524668"/>
                <a:gd name="f262" fmla="val 4962930"/>
                <a:gd name="f263" fmla="val 9492109"/>
                <a:gd name="f264" fmla="val 5037459"/>
                <a:gd name="f265" fmla="val 9452639"/>
                <a:gd name="f266" fmla="val 5110934"/>
                <a:gd name="f267" fmla="val 9432905"/>
                <a:gd name="f268" fmla="val 5147695"/>
                <a:gd name="f269" fmla="val 9411431"/>
                <a:gd name="f270" fmla="val 5184169"/>
                <a:gd name="f271" fmla="val 9388017"/>
                <a:gd name="f272" fmla="val 5220020"/>
                <a:gd name="f273" fmla="val 9382201"/>
                <a:gd name="f274" fmla="val 5228982"/>
                <a:gd name="f275" fmla="val 9376236"/>
                <a:gd name="f276" fmla="val 5237945"/>
                <a:gd name="f277" fmla="val 9370073"/>
                <a:gd name="f278" fmla="val 5246811"/>
                <a:gd name="f279" fmla="val 9360926"/>
                <a:gd name="f280" fmla="val 5260040"/>
                <a:gd name="f281" fmla="val 9351829"/>
                <a:gd name="f282" fmla="val 5272646"/>
                <a:gd name="f283" fmla="val 9339700"/>
                <a:gd name="f284" fmla="val 5289468"/>
                <a:gd name="f285" fmla="val 9327174"/>
                <a:gd name="f286" fmla="val 5306387"/>
                <a:gd name="f287" fmla="val 9313305"/>
                <a:gd name="f288" fmla="val 5323881"/>
                <a:gd name="f289" fmla="val 9258625"/>
                <a:gd name="f290" fmla="val 5393042"/>
                <a:gd name="f291" fmla="val 9196489"/>
                <a:gd name="f292" fmla="val 5455445"/>
                <a:gd name="f293" fmla="val 9130375"/>
                <a:gd name="f294" fmla="val 5510802"/>
                <a:gd name="f295" fmla="val 9097319"/>
                <a:gd name="f296" fmla="val 5538505"/>
                <a:gd name="f297" fmla="val 9063268"/>
                <a:gd name="f298" fmla="val 5564530"/>
                <a:gd name="f299" fmla="val 9028422"/>
                <a:gd name="f300" fmla="val 5588878"/>
                <a:gd name="f301" fmla="val 9019723"/>
                <a:gd name="f302" fmla="val 5595109"/>
                <a:gd name="f303" fmla="val 9011074"/>
                <a:gd name="f304" fmla="val 5600909"/>
                <a:gd name="f305" fmla="val 9002424"/>
                <a:gd name="f306" fmla="val 5606707"/>
                <a:gd name="f307" fmla="val 8993774"/>
                <a:gd name="f308" fmla="val 5612603"/>
                <a:gd name="f309" fmla="val 8985124"/>
                <a:gd name="f310" fmla="val 5618211"/>
                <a:gd name="f311" fmla="val 8976525"/>
                <a:gd name="f312" fmla="val 5623866"/>
                <a:gd name="f313" fmla="val 8959277"/>
                <a:gd name="f314" fmla="val 5635130"/>
                <a:gd name="f315" fmla="val 8941629"/>
                <a:gd name="f316" fmla="val 5646201"/>
                <a:gd name="f317" fmla="val 8924181"/>
                <a:gd name="f318" fmla="val 5656793"/>
                <a:gd name="f319" fmla="val 8854291"/>
                <a:gd name="f320" fmla="val 5699259"/>
                <a:gd name="f321" fmla="val 8784946"/>
                <a:gd name="f322" fmla="val 5736451"/>
                <a:gd name="f323" fmla="val 8717291"/>
                <a:gd name="f324" fmla="val 5771582"/>
                <a:gd name="f325" fmla="val 8617129"/>
                <a:gd name="f326" fmla="val 5823105"/>
                <a:gd name="f327" fmla="val 8518207"/>
                <a:gd name="f328" fmla="val 5873671"/>
                <a:gd name="f329" fmla="val 8391200"/>
                <a:gd name="f330" fmla="val 5939188"/>
                <a:gd name="f331" fmla="val 8267922"/>
                <a:gd name="f332" fmla="val 6009788"/>
                <a:gd name="f333" fmla="val 8150558"/>
                <a:gd name="f334" fmla="val 6086761"/>
                <a:gd name="f335" fmla="val 8091901"/>
                <a:gd name="f336" fmla="val 6125248"/>
                <a:gd name="f337" fmla="val 8034736"/>
                <a:gd name="f338" fmla="val 6165317"/>
                <a:gd name="f339" fmla="val 7979410"/>
                <a:gd name="f340" fmla="val 6207158"/>
                <a:gd name="f341" fmla="val 7965739"/>
                <a:gd name="f342" fmla="val 6217750"/>
                <a:gd name="f343" fmla="val 7951771"/>
                <a:gd name="f344" fmla="val 6228103"/>
                <a:gd name="f345" fmla="val 7938300"/>
                <a:gd name="f346" fmla="val 6238887"/>
                <a:gd name="f347" fmla="val 7897936"/>
                <a:gd name="f348" fmla="val 6271286"/>
                <a:gd name="f349" fmla="val 7858367"/>
                <a:gd name="f350" fmla="val 6304357"/>
                <a:gd name="f351" fmla="val 7819048"/>
                <a:gd name="f352" fmla="val 6338770"/>
                <a:gd name="f353" fmla="val 7804882"/>
                <a:gd name="f354" fmla="val 6351232"/>
                <a:gd name="f355" fmla="val 7792105"/>
                <a:gd name="f356" fmla="val 6362591"/>
                <a:gd name="f357" fmla="val 7778882"/>
                <a:gd name="f358" fmla="val 6374477"/>
                <a:gd name="f359" fmla="val 7739563"/>
                <a:gd name="f360" fmla="val 6410328"/>
                <a:gd name="f361" fmla="val 7713366"/>
                <a:gd name="f362" fmla="val 6434485"/>
                <a:gd name="f363" fmla="val 7687168"/>
                <a:gd name="f364" fmla="val 6459120"/>
                <a:gd name="f365" fmla="val 7660824"/>
                <a:gd name="f366" fmla="val 6484138"/>
                <a:gd name="f367" fmla="val 7502302"/>
                <a:gd name="f368" fmla="val 6636360"/>
                <a:gd name="f369" fmla="val 7273394"/>
                <a:gd name="f370" fmla="val 6780690"/>
                <a:gd name="f371" fmla="val 6854939"/>
                <a:gd name="f372" fmla="val 6783597"/>
                <a:gd name="f373" fmla="val 6880688"/>
                <a:gd name="f374" fmla="val 6757810"/>
                <a:gd name="f375" fmla="val 6906338"/>
                <a:gd name="f376" fmla="val 6732265"/>
                <a:gd name="f377" fmla="val 6932087"/>
                <a:gd name="f378" fmla="val 6705809"/>
                <a:gd name="f379" fmla="val 7241130"/>
                <a:gd name="f380" fmla="val 6390965"/>
                <a:gd name="f381" fmla="val 7397564"/>
                <a:gd name="f382" fmla="val 6233087"/>
                <a:gd name="f383" fmla="val 7424009"/>
                <a:gd name="f384" fmla="val 6206679"/>
                <a:gd name="f385" fmla="val 7450802"/>
                <a:gd name="f386" fmla="val 6180175"/>
                <a:gd name="f387" fmla="val 7478142"/>
                <a:gd name="f388" fmla="val 6153670"/>
                <a:gd name="f389" fmla="val 7519600"/>
                <a:gd name="f390" fmla="val 6113937"/>
                <a:gd name="f391" fmla="val 7533469"/>
                <a:gd name="f392" fmla="val 6100805"/>
                <a:gd name="f393" fmla="val 7547934"/>
                <a:gd name="f394" fmla="val 6087288"/>
                <a:gd name="f395" fmla="val 7561207"/>
                <a:gd name="f396" fmla="val 6075067"/>
                <a:gd name="f397" fmla="val 7604204"/>
                <a:gd name="f398" fmla="val 6035526"/>
                <a:gd name="f399" fmla="val 7648644"/>
                <a:gd name="f400" fmla="val 5996416"/>
                <a:gd name="f401" fmla="val 7663608"/>
                <a:gd name="f402" fmla="val 5983570"/>
                <a:gd name="f403" fmla="val 7678768"/>
                <a:gd name="f404" fmla="val 5971013"/>
                <a:gd name="f405" fmla="val 7693830"/>
                <a:gd name="f406" fmla="val 5958264"/>
                <a:gd name="f407" fmla="val 7708942"/>
                <a:gd name="f408" fmla="val 5945611"/>
                <a:gd name="f409" fmla="val 7724352"/>
                <a:gd name="f410" fmla="val 5933485"/>
                <a:gd name="f411" fmla="val 7739662"/>
                <a:gd name="f412" fmla="val 5921073"/>
                <a:gd name="f413" fmla="val 7801154"/>
                <a:gd name="f414" fmla="val 5872088"/>
                <a:gd name="f415" fmla="val 7864234"/>
                <a:gd name="f416" fmla="val 5825502"/>
                <a:gd name="f417" fmla="val 7928458"/>
                <a:gd name="f418" fmla="val 5781025"/>
                <a:gd name="f419" fmla="val 8057005"/>
                <a:gd name="f420" fmla="val 5692164"/>
                <a:gd name="f421" fmla="val 8190077"/>
                <a:gd name="f422" fmla="val 5611500"/>
                <a:gd name="f423" fmla="val 8325882"/>
                <a:gd name="f424" fmla="val 5537450"/>
                <a:gd name="f425" fmla="val 8424555"/>
                <a:gd name="f426" fmla="val 5484106"/>
                <a:gd name="f427" fmla="val 8521737"/>
                <a:gd name="f428" fmla="val 5431289"/>
                <a:gd name="f429" fmla="val 8585315"/>
                <a:gd name="f430" fmla="val 5396349"/>
                <a:gd name="f431" fmla="val 8646456"/>
                <a:gd name="f432" fmla="val 5361840"/>
                <a:gd name="f433" fmla="val 8702677"/>
                <a:gd name="f434" fmla="val 5325942"/>
                <a:gd name="f435" fmla="val 8716795"/>
                <a:gd name="f436" fmla="val 5316931"/>
                <a:gd name="f437" fmla="val 8730365"/>
                <a:gd name="f438" fmla="val 5308017"/>
                <a:gd name="f439" fmla="val 8743986"/>
                <a:gd name="f440" fmla="val 5298717"/>
                <a:gd name="f441" fmla="val 8750747"/>
                <a:gd name="f442" fmla="val 5294069"/>
                <a:gd name="f443" fmla="val 8757606"/>
                <a:gd name="f444" fmla="val 5289420"/>
                <a:gd name="f445" fmla="val 8764167"/>
                <a:gd name="f446" fmla="val 5284723"/>
                <a:gd name="f447" fmla="val 8770778"/>
                <a:gd name="f448" fmla="val 5280074"/>
                <a:gd name="f449" fmla="val 8777440"/>
                <a:gd name="f450" fmla="val 5275377"/>
                <a:gd name="f451" fmla="val 8783704"/>
                <a:gd name="f452" fmla="val 5270679"/>
                <a:gd name="f453" fmla="val 8809155"/>
                <a:gd name="f454" fmla="val 5251987"/>
                <a:gd name="f455" fmla="val 8833611"/>
                <a:gd name="f456" fmla="val 5232577"/>
                <a:gd name="f457" fmla="val 8856776"/>
                <a:gd name="f458" fmla="val 5212399"/>
                <a:gd name="f459" fmla="val 8903104"/>
                <a:gd name="f460" fmla="val 5172043"/>
                <a:gd name="f461" fmla="val 8944463"/>
                <a:gd name="f462" fmla="val 5128668"/>
                <a:gd name="f463" fmla="val 8979856"/>
                <a:gd name="f464" fmla="val 5082081"/>
                <a:gd name="f465" fmla="val 8988555"/>
                <a:gd name="f466" fmla="val 5070722"/>
                <a:gd name="f467" fmla="val 8997602"/>
                <a:gd name="f468" fmla="val 5057973"/>
                <a:gd name="f469" fmla="val 9006699"/>
                <a:gd name="f470" fmla="val 5044984"/>
                <a:gd name="f471" fmla="val 9013509"/>
                <a:gd name="f472" fmla="val 5035254"/>
                <a:gd name="f473" fmla="val 9019773"/>
                <a:gd name="f474" fmla="val 5025812"/>
                <a:gd name="f475" fmla="val 9023997"/>
                <a:gd name="f476" fmla="val 5019629"/>
                <a:gd name="f477" fmla="val 9028073"/>
                <a:gd name="f478" fmla="val 5013254"/>
                <a:gd name="f479" fmla="val 9032050"/>
                <a:gd name="f480" fmla="val 5006833"/>
                <a:gd name="f481" fmla="val 9048206"/>
                <a:gd name="f482" fmla="val 4981238"/>
                <a:gd name="f483" fmla="val 9063417"/>
                <a:gd name="f484" fmla="val 4954542"/>
                <a:gd name="f485" fmla="val 9077733"/>
                <a:gd name="f486" fmla="val 4926839"/>
                <a:gd name="f487" fmla="val 9106415"/>
                <a:gd name="f488" fmla="val 4871434"/>
                <a:gd name="f489" fmla="val 9131469"/>
                <a:gd name="f490" fmla="val 4812050"/>
                <a:gd name="f491" fmla="val 9154285"/>
                <a:gd name="f492" fmla="val 4750223"/>
                <a:gd name="f493" fmla="val 9176904"/>
                <a:gd name="f494" fmla="val 4688586"/>
                <a:gd name="f495" fmla="val 9196537"/>
                <a:gd name="f496" fmla="val 4625032"/>
                <a:gd name="f497" fmla="val 9213936"/>
                <a:gd name="f498" fmla="val 4559945"/>
                <a:gd name="f499" fmla="val 9222635"/>
                <a:gd name="f500" fmla="val 4527402"/>
                <a:gd name="f501" fmla="val 9230887"/>
                <a:gd name="f502" fmla="val 4494523"/>
                <a:gd name="f503" fmla="val 9238592"/>
                <a:gd name="f504" fmla="val 4461357"/>
                <a:gd name="f505" fmla="val 9242419"/>
                <a:gd name="f506" fmla="val 4444773"/>
                <a:gd name="f507" fmla="val 9246147"/>
                <a:gd name="f508" fmla="val 4428094"/>
                <a:gd name="f509" fmla="val 9249776"/>
                <a:gd name="f510" fmla="val 4411319"/>
                <a:gd name="f511" fmla="val 9255046"/>
                <a:gd name="f512" fmla="val 4386299"/>
                <a:gd name="f513" fmla="val 9259718"/>
                <a:gd name="f514" fmla="val 4363342"/>
                <a:gd name="f515" fmla="val 9269959"/>
                <a:gd name="f516" fmla="val 4309566"/>
                <a:gd name="f517" fmla="val 9274233"/>
                <a:gd name="f518" fmla="val 4286176"/>
                <a:gd name="f519" fmla="val 9276022"/>
                <a:gd name="f520" fmla="val 4275489"/>
                <a:gd name="f521" fmla="val 9277861"/>
                <a:gd name="f522" fmla="val 4263506"/>
                <a:gd name="f523" fmla="val 9286014"/>
                <a:gd name="f524" fmla="val 4211696"/>
                <a:gd name="f525" fmla="val 9290092"/>
                <a:gd name="f526" fmla="val 4185767"/>
                <a:gd name="f527" fmla="val 9292128"/>
                <a:gd name="f528" fmla="val 4172826"/>
                <a:gd name="f529" fmla="val 9292774"/>
                <a:gd name="f530" fmla="val 4168464"/>
                <a:gd name="f531" fmla="val 9293173"/>
                <a:gd name="f532" fmla="val 4164055"/>
                <a:gd name="f533" fmla="val 9293720"/>
                <a:gd name="f534" fmla="val 4159693"/>
                <a:gd name="f535" fmla="val 9305650"/>
                <a:gd name="f536" fmla="val 4057941"/>
                <a:gd name="f537" fmla="val 9306991"/>
                <a:gd name="f538" fmla="val 4045048"/>
                <a:gd name="f539" fmla="val 9308085"/>
                <a:gd name="f540" fmla="val 4029328"/>
                <a:gd name="f541" fmla="val 9309378"/>
                <a:gd name="f542" fmla="val 4010779"/>
                <a:gd name="f543" fmla="val 9313454"/>
                <a:gd name="f544" fmla="val 3956428"/>
                <a:gd name="f545" fmla="val 9318326"/>
                <a:gd name="f546" fmla="val 3889806"/>
                <a:gd name="f547" fmla="val 9320611"/>
                <a:gd name="f548" fmla="val 3821796"/>
                <a:gd name="f549" fmla="val 9320811"/>
                <a:gd name="f550" fmla="val 3753546"/>
                <a:gd name="f551" fmla="val 9320910"/>
                <a:gd name="f552" fmla="val 3719373"/>
                <a:gd name="f553" fmla="val 9320513"/>
                <a:gd name="f554" fmla="val 3685056"/>
                <a:gd name="f555" fmla="val 9319617"/>
                <a:gd name="f556" fmla="val 3650643"/>
                <a:gd name="f557" fmla="val 9318176"/>
                <a:gd name="f558" fmla="val 3600030"/>
                <a:gd name="f559" fmla="val 9317778"/>
                <a:gd name="f560" fmla="val 3588096"/>
                <a:gd name="f561" fmla="val 9316983"/>
                <a:gd name="f562" fmla="val 3575107"/>
                <a:gd name="f563" fmla="val 9315443"/>
                <a:gd name="f564" fmla="val 3549130"/>
                <a:gd name="f565" fmla="val 9312311"/>
                <a:gd name="f566" fmla="val 3497176"/>
                <a:gd name="f567" fmla="val 9311118"/>
                <a:gd name="f568" fmla="val 3479825"/>
                <a:gd name="f569" fmla="val 9309129"/>
                <a:gd name="f570" fmla="val 3462427"/>
                <a:gd name="f571" fmla="val 9307587"/>
                <a:gd name="f572" fmla="val 3445029"/>
                <a:gd name="f573" fmla="val 9302618"/>
                <a:gd name="f574" fmla="val 3392835"/>
                <a:gd name="f575" fmla="val 9301574"/>
                <a:gd name="f576" fmla="val 3381476"/>
                <a:gd name="f577" fmla="val 9300430"/>
                <a:gd name="f578" fmla="val 3370740"/>
                <a:gd name="f579" fmla="val 9297547"/>
                <a:gd name="f580" fmla="val 3346966"/>
                <a:gd name="f581" fmla="val 9294017"/>
                <a:gd name="f582" fmla="val 3320030"/>
                <a:gd name="f583" fmla="val 9290439"/>
                <a:gd name="f584" fmla="val 3290410"/>
                <a:gd name="f585" fmla="val 9288849"/>
                <a:gd name="f586" fmla="val 3275745"/>
                <a:gd name="f587" fmla="val 9286761"/>
                <a:gd name="f588" fmla="val 3260934"/>
                <a:gd name="f589" fmla="val 9284275"/>
                <a:gd name="f590" fmla="val 3244544"/>
                <a:gd name="f591" fmla="val 9275974"/>
                <a:gd name="f592" fmla="val 3193116"/>
                <a:gd name="f593" fmla="val 9273189"/>
                <a:gd name="f594" fmla="val 3176197"/>
                <a:gd name="f595" fmla="val 9270256"/>
                <a:gd name="f596" fmla="val 3159230"/>
                <a:gd name="f597" fmla="val 9267224"/>
                <a:gd name="f598" fmla="val 3142264"/>
                <a:gd name="f599" fmla="val 9255146"/>
                <a:gd name="f600" fmla="val 3074493"/>
                <a:gd name="f601" fmla="val 9240929"/>
                <a:gd name="f602" fmla="val 3007057"/>
                <a:gd name="f603" fmla="val 9225320"/>
                <a:gd name="f604" fmla="val 2939909"/>
                <a:gd name="f605" fmla="val 9217465"/>
                <a:gd name="f606" fmla="val 2906311"/>
                <a:gd name="f607" fmla="val 9209214"/>
                <a:gd name="f608" fmla="val 2872809"/>
                <a:gd name="f609" fmla="val 9200466"/>
                <a:gd name="f610" fmla="val 2839449"/>
                <a:gd name="f611" fmla="val 9193953"/>
                <a:gd name="f612" fmla="val 2814958"/>
                <a:gd name="f613" fmla="val 9186993"/>
                <a:gd name="f614" fmla="val 2790276"/>
                <a:gd name="f615" fmla="val 9182471"/>
                <a:gd name="f616" fmla="val 2773836"/>
                <a:gd name="f617" fmla="val 9177599"/>
                <a:gd name="f618" fmla="val 2757252"/>
                <a:gd name="f619" fmla="val 9172628"/>
                <a:gd name="f620" fmla="val 2740621"/>
                <a:gd name="f621" fmla="val 9133110"/>
                <a:gd name="f622" fmla="val 2607859"/>
                <a:gd name="f623" fmla="val 9087527"/>
                <a:gd name="f624" fmla="val 2476533"/>
                <a:gd name="f625" fmla="val 9035082"/>
                <a:gd name="f626" fmla="val 2347463"/>
                <a:gd name="f627" fmla="val 9008836"/>
                <a:gd name="f628" fmla="val 2282951"/>
                <a:gd name="f629" fmla="val 8981298"/>
                <a:gd name="f630" fmla="val 2218870"/>
                <a:gd name="f631" fmla="val 8952118"/>
                <a:gd name="f632" fmla="val 2155413"/>
                <a:gd name="f633" fmla="val 8929948"/>
                <a:gd name="f634" fmla="val 2107915"/>
                <a:gd name="f635" fmla="val 8907429"/>
                <a:gd name="f636" fmla="val 2060753"/>
                <a:gd name="f637" fmla="val 8892170"/>
                <a:gd name="f638" fmla="val 2029408"/>
                <a:gd name="f639" fmla="val 8876411"/>
                <a:gd name="f640" fmla="val 1997726"/>
                <a:gd name="f641" fmla="val 8860404"/>
                <a:gd name="f642" fmla="val 1966478"/>
                <a:gd name="f643" fmla="val 8828243"/>
                <a:gd name="f644" fmla="val 1903931"/>
                <a:gd name="f645" fmla="val 8795336"/>
                <a:gd name="f646" fmla="val 1841670"/>
                <a:gd name="f647" fmla="val 8760788"/>
                <a:gd name="f648" fmla="val 1780274"/>
                <a:gd name="f649" fmla="val 8734740"/>
                <a:gd name="f650" fmla="val 1734311"/>
                <a:gd name="f651" fmla="val 8708046"/>
                <a:gd name="f652" fmla="val 1687963"/>
                <a:gd name="f653" fmla="val 8690300"/>
                <a:gd name="f654" fmla="val 1657337"/>
                <a:gd name="f655" fmla="val 8672455"/>
                <a:gd name="f656" fmla="val 1627334"/>
                <a:gd name="f657" fmla="val 8654062"/>
                <a:gd name="f658" fmla="val 1597234"/>
                <a:gd name="f659" fmla="val 8617575"/>
                <a:gd name="f660" fmla="val 1536988"/>
                <a:gd name="f661" fmla="val 8579398"/>
                <a:gd name="f662" fmla="val 1477365"/>
                <a:gd name="f663" fmla="val 8540278"/>
                <a:gd name="f664" fmla="val 1418077"/>
                <a:gd name="f665" fmla="val 8510701"/>
                <a:gd name="f666" fmla="val 1373695"/>
                <a:gd name="f667" fmla="val 8480676"/>
                <a:gd name="f668" fmla="val 1329457"/>
                <a:gd name="f669" fmla="val 8460643"/>
                <a:gd name="f670" fmla="val 1300269"/>
                <a:gd name="f671" fmla="val 8440411"/>
                <a:gd name="f672" fmla="val 1271224"/>
                <a:gd name="f673" fmla="val 8419782"/>
                <a:gd name="f674" fmla="val 1242275"/>
                <a:gd name="f675" fmla="val 8378476"/>
                <a:gd name="f676" fmla="val 1184425"/>
                <a:gd name="f677" fmla="val 8335923"/>
                <a:gd name="f678" fmla="val 1127006"/>
                <a:gd name="f679" fmla="val 8292478"/>
                <a:gd name="f680" fmla="val 1069875"/>
                <a:gd name="f681" fmla="val 8259620"/>
                <a:gd name="f682" fmla="val 1027123"/>
                <a:gd name="f683" fmla="val 8243416"/>
                <a:gd name="f684" fmla="val 1006130"/>
                <a:gd name="f685" fmla="val 8227110"/>
                <a:gd name="f686" fmla="val 985473"/>
                <a:gd name="f687" fmla="val 8204890"/>
                <a:gd name="f688" fmla="val 957483"/>
                <a:gd name="f689" fmla="val 8182422"/>
                <a:gd name="f690" fmla="val 929684"/>
                <a:gd name="f691" fmla="val 8159604"/>
                <a:gd name="f692" fmla="val 902029"/>
                <a:gd name="f693" fmla="val 8114170"/>
                <a:gd name="f694" fmla="val 846671"/>
                <a:gd name="f695" fmla="val 8067494"/>
                <a:gd name="f696" fmla="val 792177"/>
                <a:gd name="f697" fmla="val 8020022"/>
                <a:gd name="f698" fmla="val 738209"/>
                <a:gd name="f699" fmla="val 7984182"/>
                <a:gd name="f700" fmla="val 697901"/>
                <a:gd name="f701" fmla="val 7948043"/>
                <a:gd name="f702" fmla="val 657976"/>
                <a:gd name="f703" fmla="val 7923636"/>
                <a:gd name="f704" fmla="val 631328"/>
                <a:gd name="f705" fmla="val 7899079"/>
                <a:gd name="f706" fmla="val 604823"/>
                <a:gd name="f707" fmla="val 7874324"/>
                <a:gd name="f708" fmla="val 578607"/>
                <a:gd name="f709" fmla="val 7824714"/>
                <a:gd name="f710" fmla="val 526221"/>
                <a:gd name="f711" fmla="val 7774608"/>
                <a:gd name="f712" fmla="val 474458"/>
                <a:gd name="f713" fmla="val 7723308"/>
                <a:gd name="f714" fmla="val 424085"/>
                <a:gd name="f715" fmla="val 7672157"/>
                <a:gd name="f716" fmla="val 373808"/>
                <a:gd name="f717" fmla="val 7619168"/>
                <a:gd name="f718" fmla="val 324153"/>
                <a:gd name="f719" fmla="val 7565532"/>
                <a:gd name="f720" fmla="val 275602"/>
                <a:gd name="f721" fmla="val 1832515"/>
                <a:gd name="f722" fmla="val 2158449"/>
                <a:gd name="f723" fmla="val 2108797"/>
                <a:gd name="f724" fmla="val 37845"/>
                <a:gd name="f725" fmla="val 2052253"/>
                <a:gd name="f726" fmla="val 83168"/>
                <a:gd name="f727" fmla="val 1996914"/>
                <a:gd name="f728" fmla="val 129778"/>
                <a:gd name="f729" fmla="val 1942830"/>
                <a:gd name="f730" fmla="val 177587"/>
                <a:gd name="f731" fmla="val 1834563"/>
                <a:gd name="f732" fmla="val 273109"/>
                <a:gd name="f733" fmla="val 1731317"/>
                <a:gd name="f734" fmla="val 373472"/>
                <a:gd name="f735" fmla="val 1633191"/>
                <a:gd name="f736" fmla="val 477909"/>
                <a:gd name="f737" fmla="val 1240290"/>
                <a:gd name="f738" fmla="val 896038"/>
                <a:gd name="f739" fmla="val 927123"/>
                <a:gd name="f740" fmla="val 1375900"/>
                <a:gd name="f741" fmla="val 702686"/>
                <a:gd name="f742" fmla="val 1889935"/>
                <a:gd name="f743" fmla="val 646565"/>
                <a:gd name="f744" fmla="val 2018192"/>
                <a:gd name="f745" fmla="val 596210"/>
                <a:gd name="f746" fmla="val 2149182"/>
                <a:gd name="f747" fmla="val 551769"/>
                <a:gd name="f748" fmla="val 2281416"/>
                <a:gd name="f749" fmla="val 507429"/>
                <a:gd name="f750" fmla="val 2413700"/>
                <a:gd name="f751" fmla="val 469451"/>
                <a:gd name="f752" fmla="val 2547613"/>
                <a:gd name="f753" fmla="val 438383"/>
                <a:gd name="f754" fmla="val 2682772"/>
                <a:gd name="f755" fmla="val 423122"/>
                <a:gd name="f756" fmla="val 2750111"/>
                <a:gd name="f757" fmla="val 409203"/>
                <a:gd name="f758" fmla="val 2818553"/>
                <a:gd name="f759" fmla="val 397124"/>
                <a:gd name="f760" fmla="val 2887044"/>
                <a:gd name="f761" fmla="val 385144"/>
                <a:gd name="f762" fmla="val 2955581"/>
                <a:gd name="f763" fmla="val 374357"/>
                <a:gd name="f764" fmla="val 3024359"/>
                <a:gd name="f765" fmla="val 365658"/>
                <a:gd name="f766" fmla="val 3093424"/>
                <a:gd name="f767" fmla="val 347813"/>
                <a:gd name="f768" fmla="val 3231506"/>
                <a:gd name="f769" fmla="val 336727"/>
                <a:gd name="f770" fmla="val 3370260"/>
                <a:gd name="f771" fmla="val 332105"/>
                <a:gd name="f772" fmla="val 3509828"/>
                <a:gd name="f773" fmla="val 322311"/>
                <a:gd name="f774" fmla="val 3788822"/>
                <a:gd name="f775" fmla="val 339660"/>
                <a:gd name="f776" fmla="val 4068628"/>
                <a:gd name="f777" fmla="val 383653"/>
                <a:gd name="f778" fmla="val 4346327"/>
                <a:gd name="f779" fmla="val 394539"/>
                <a:gd name="f780" fmla="val 4415489"/>
                <a:gd name="f781" fmla="val 407464"/>
                <a:gd name="f782" fmla="val 4484267"/>
                <a:gd name="f783" fmla="val 422327"/>
                <a:gd name="f784" fmla="val 4552900"/>
                <a:gd name="f785" fmla="val 437041"/>
                <a:gd name="f786" fmla="val 4621534"/>
                <a:gd name="f787" fmla="val 453693"/>
                <a:gd name="f788" fmla="val 4689881"/>
                <a:gd name="f789" fmla="val 472184"/>
                <a:gd name="f790" fmla="val 4757939"/>
                <a:gd name="f791" fmla="val 490677"/>
                <a:gd name="f792" fmla="val 4825949"/>
                <a:gd name="f793" fmla="val 511007"/>
                <a:gd name="f794" fmla="val 4893673"/>
                <a:gd name="f795" fmla="val 533078"/>
                <a:gd name="f796" fmla="val 4960916"/>
                <a:gd name="f797" fmla="val 555249"/>
                <a:gd name="f798" fmla="val 5028208"/>
                <a:gd name="f799" fmla="val 578662"/>
                <a:gd name="f800" fmla="val 5095022"/>
                <a:gd name="f801" fmla="val 604710"/>
                <a:gd name="f802" fmla="val 5160875"/>
                <a:gd name="f803" fmla="val 707358"/>
                <a:gd name="f804" fmla="val 5425298"/>
                <a:gd name="f805" fmla="val 838443"/>
                <a:gd name="f806" fmla="val 5680902"/>
                <a:gd name="f807" fmla="val 996766"/>
                <a:gd name="f808" fmla="val 5920640"/>
                <a:gd name="f809" fmla="val 1154790"/>
                <a:gd name="f810" fmla="val 6160571"/>
                <a:gd name="f811" fmla="val 1340404"/>
                <a:gd name="f812" fmla="val 6384350"/>
                <a:gd name="f813" fmla="val 1549183"/>
                <a:gd name="f814" fmla="val 6586417"/>
                <a:gd name="f815" fmla="val 1601365"/>
                <a:gd name="f816" fmla="val 6636982"/>
                <a:gd name="f817" fmla="val 1654970"/>
                <a:gd name="f818" fmla="val 6686208"/>
                <a:gd name="f819" fmla="val 1709890"/>
                <a:gd name="f820" fmla="val 6734063"/>
                <a:gd name="f821" fmla="val 1859761"/>
                <a:gd name="f822" fmla="val 1671798"/>
                <a:gd name="f823" fmla="val 1628044"/>
                <a:gd name="f824" fmla="val 6822717"/>
                <a:gd name="f825" fmla="val 1570828"/>
                <a:gd name="f826" fmla="val 6774460"/>
                <a:gd name="f827" fmla="val 1514710"/>
                <a:gd name="f828" fmla="val 6724955"/>
                <a:gd name="f829" fmla="val 1459756"/>
                <a:gd name="f830" fmla="val 6674223"/>
                <a:gd name="f831" fmla="val 1019931"/>
                <a:gd name="f832" fmla="val 6268363"/>
                <a:gd name="f833" fmla="val 658296"/>
                <a:gd name="f834" fmla="val 5781216"/>
                <a:gd name="f835" fmla="val 402543"/>
                <a:gd name="f836" fmla="val 5241588"/>
                <a:gd name="f837" fmla="val 370231"/>
                <a:gd name="f838" fmla="val 5174103"/>
                <a:gd name="f839" fmla="val 340306"/>
                <a:gd name="f840" fmla="val 5105661"/>
                <a:gd name="f841" fmla="val 311923"/>
                <a:gd name="f842" fmla="val 5036741"/>
                <a:gd name="f843" fmla="val 283539"/>
                <a:gd name="f844" fmla="val 4967771"/>
                <a:gd name="f845" fmla="val 256895"/>
                <a:gd name="f846" fmla="val 4897986"/>
                <a:gd name="f847" fmla="val 232140"/>
                <a:gd name="f848" fmla="val 4827483"/>
                <a:gd name="f849" fmla="val 207334"/>
                <a:gd name="f850" fmla="val 4756981"/>
                <a:gd name="f851" fmla="val 184368"/>
                <a:gd name="f852" fmla="val 4685758"/>
                <a:gd name="f853" fmla="val 163392"/>
                <a:gd name="f854" fmla="val 4613913"/>
                <a:gd name="f855" fmla="val 142514"/>
                <a:gd name="f856" fmla="val 4542020"/>
                <a:gd name="f857" fmla="val 123624"/>
                <a:gd name="f858" fmla="val 4469360"/>
                <a:gd name="f859" fmla="val 106823"/>
                <a:gd name="f860" fmla="val 4396365"/>
                <a:gd name="f861" fmla="val 73120"/>
                <a:gd name="f862" fmla="val 4250902"/>
                <a:gd name="f863" fmla="val 47371"/>
                <a:gd name="f864" fmla="val 4103281"/>
                <a:gd name="f865" fmla="val 29326"/>
                <a:gd name="f866" fmla="val 3954702"/>
                <a:gd name="f867" fmla="val 20478"/>
                <a:gd name="f868" fmla="val 3880365"/>
                <a:gd name="f869" fmla="val 13320"/>
                <a:gd name="f870" fmla="val 3805789"/>
                <a:gd name="f871" fmla="val 8647"/>
                <a:gd name="f872" fmla="val 3730971"/>
                <a:gd name="f873" fmla="val 6311"/>
                <a:gd name="f874" fmla="val 3693587"/>
                <a:gd name="f875" fmla="val 4322"/>
                <a:gd name="f876" fmla="val 3656106"/>
                <a:gd name="f877" fmla="val 2880"/>
                <a:gd name="f878" fmla="val 3618674"/>
                <a:gd name="f879" fmla="val 1539"/>
                <a:gd name="f880" fmla="val 3581146"/>
                <a:gd name="f881" fmla="val 694"/>
                <a:gd name="f882" fmla="val 3543809"/>
                <a:gd name="f883" fmla="val 296"/>
                <a:gd name="f884" fmla="val 3506425"/>
                <a:gd name="f885" fmla="val -1543"/>
                <a:gd name="f886" fmla="val 3356649"/>
                <a:gd name="f887" fmla="val 5217"/>
                <a:gd name="f888" fmla="val 3206200"/>
                <a:gd name="f889" fmla="val 20030"/>
                <a:gd name="f890" fmla="val 3056711"/>
                <a:gd name="f891" fmla="val 27686"/>
                <a:gd name="f892" fmla="val 2981942"/>
                <a:gd name="f893" fmla="val 36931"/>
                <a:gd name="f894" fmla="val 2907317"/>
                <a:gd name="f895" fmla="val 48664"/>
                <a:gd name="f896" fmla="val 2832980"/>
                <a:gd name="f897" fmla="val 60395"/>
                <a:gd name="f898" fmla="val 2758642"/>
                <a:gd name="f899" fmla="val 73716"/>
                <a:gd name="f900" fmla="val 2684784"/>
                <a:gd name="f901" fmla="val 89922"/>
                <a:gd name="f902" fmla="val 2610639"/>
                <a:gd name="f903" fmla="val 121736"/>
                <a:gd name="f904" fmla="val 2462826"/>
                <a:gd name="f905" fmla="val 162645"/>
                <a:gd name="f906" fmla="val 2317220"/>
                <a:gd name="f907" fmla="val 211163"/>
                <a:gd name="f908" fmla="val 2174343"/>
                <a:gd name="f909" fmla="val 259778"/>
                <a:gd name="f910" fmla="val 2031468"/>
                <a:gd name="f911" fmla="val 315601"/>
                <a:gd name="f912" fmla="val 1891517"/>
                <a:gd name="f913" fmla="val 379129"/>
                <a:gd name="f914" fmla="val 1754393"/>
                <a:gd name="f915" fmla="val 505540"/>
                <a:gd name="f916" fmla="val 1480433"/>
                <a:gd name="f917" fmla="val 660930"/>
                <a:gd name="f918" fmla="val 1219318"/>
                <a:gd name="f919" fmla="val 841424"/>
                <a:gd name="f920" fmla="val 976270"/>
                <a:gd name="f921" fmla="val 931498"/>
                <a:gd name="f922" fmla="val 854627"/>
                <a:gd name="f923" fmla="val 1028182"/>
                <a:gd name="f924" fmla="val 737777"/>
                <a:gd name="f925" fmla="val 1130234"/>
                <a:gd name="f926" fmla="val 625768"/>
                <a:gd name="f927" fmla="val 1232486"/>
                <a:gd name="f928" fmla="val 513855"/>
                <a:gd name="f929" fmla="val 1340157"/>
                <a:gd name="f930" fmla="val 407117"/>
                <a:gd name="f931" fmla="val 1452897"/>
                <a:gd name="f932" fmla="val 305748"/>
                <a:gd name="f933" fmla="val 1565736"/>
                <a:gd name="f934" fmla="val 204380"/>
                <a:gd name="f935" fmla="val 1683596"/>
                <a:gd name="f936" fmla="val 108665"/>
                <a:gd name="f937" fmla="val 1805682"/>
                <a:gd name="f938" fmla="val 18752"/>
                <a:gd name="f939" fmla="+- 0 0 -90"/>
                <a:gd name="f940" fmla="*/ f3 1 9747620"/>
                <a:gd name="f941" fmla="*/ f4 1 6858000"/>
                <a:gd name="f942" fmla="val f5"/>
                <a:gd name="f943" fmla="val f6"/>
                <a:gd name="f944" fmla="val f7"/>
                <a:gd name="f945" fmla="*/ f939 f0 1"/>
                <a:gd name="f946" fmla="+- f944 0 f942"/>
                <a:gd name="f947" fmla="+- f943 0 f942"/>
                <a:gd name="f948" fmla="*/ f945 1 f2"/>
                <a:gd name="f949" fmla="*/ f947 1 9747620"/>
                <a:gd name="f950" fmla="*/ f946 1 6858000"/>
                <a:gd name="f951" fmla="*/ 7235453 f947 1"/>
                <a:gd name="f952" fmla="*/ 0 f946 1"/>
                <a:gd name="f953" fmla="*/ 7548130 f947 1"/>
                <a:gd name="f954" fmla="*/ 7710334 f947 1"/>
                <a:gd name="f955" fmla="*/ 111973 f946 1"/>
                <a:gd name="f956" fmla="*/ 7889188 f947 1"/>
                <a:gd name="f957" fmla="*/ 251542 f946 1"/>
                <a:gd name="f958" fmla="*/ 8061828 f947 1"/>
                <a:gd name="f959" fmla="*/ 398586 f946 1"/>
                <a:gd name="f960" fmla="*/ 8145637 f947 1"/>
                <a:gd name="f961" fmla="*/ 474218 f946 1"/>
                <a:gd name="f962" fmla="*/ 8187242 f947 1"/>
                <a:gd name="f963" fmla="*/ 512753 f946 1"/>
                <a:gd name="f964" fmla="*/ 8228402 f947 1"/>
                <a:gd name="f965" fmla="*/ 551575 f946 1"/>
                <a:gd name="f966" fmla="*/ 8389211 f947 1"/>
                <a:gd name="f967" fmla="*/ 710937 f946 1"/>
                <a:gd name="f968" fmla="*/ 8467206 f947 1"/>
                <a:gd name="f969" fmla="*/ 793088 f946 1"/>
                <a:gd name="f970" fmla="*/ 8486791 f947 1"/>
                <a:gd name="f971" fmla="*/ 814223 f946 1"/>
                <a:gd name="f972" fmla="*/ 8505979 f947 1"/>
                <a:gd name="f973" fmla="*/ 835409 f946 1"/>
                <a:gd name="f974" fmla="*/ 8543509 f947 1"/>
                <a:gd name="f975" fmla="*/ 877346 f946 1"/>
                <a:gd name="f976" fmla="*/ 8690549 f947 1"/>
                <a:gd name="f977" fmla="*/ 1048978 f946 1"/>
                <a:gd name="f978" fmla="*/ 8761732 f947 1"/>
                <a:gd name="f979" fmla="*/ 1137502 f946 1"/>
                <a:gd name="f980" fmla="*/ 8796379 f947 1"/>
                <a:gd name="f981" fmla="*/ 1182077 f946 1"/>
                <a:gd name="f982" fmla="*/ 8830678 f947 1"/>
                <a:gd name="f983" fmla="*/ 1226986 f946 1"/>
                <a:gd name="f984" fmla="*/ 8963353 f947 1"/>
                <a:gd name="f985" fmla="*/ 1410936 f946 1"/>
                <a:gd name="f986" fmla="*/ 9026483 f947 1"/>
                <a:gd name="f987" fmla="*/ 1505499 f946 1"/>
                <a:gd name="f988" fmla="*/ 9057004 f947 1"/>
                <a:gd name="f989" fmla="*/ 1552613 f946 1"/>
                <a:gd name="f990" fmla="*/ 9087278 f947 1"/>
                <a:gd name="f991" fmla="*/ 1600542 f946 1"/>
                <a:gd name="f992" fmla="*/ 9202851 f947 1"/>
                <a:gd name="f993" fmla="*/ 1795515 f946 1"/>
                <a:gd name="f994" fmla="*/ 9257332 f947 1"/>
                <a:gd name="f995" fmla="*/ 1894920 f946 1"/>
                <a:gd name="f996" fmla="*/ 9283778 f947 1"/>
                <a:gd name="f997" fmla="*/ 1945436 f946 1"/>
                <a:gd name="f998" fmla="*/ 9309428 f947 1"/>
                <a:gd name="f999" fmla="*/ 1996193 f946 1"/>
                <a:gd name="f1000" fmla="*/ 9405714 f947 1"/>
                <a:gd name="f1001" fmla="*/ 2202191 f946 1"/>
                <a:gd name="f1002" fmla="*/ 9566524 f947 1"/>
                <a:gd name="f1003" fmla="*/ 2627653 f946 1"/>
                <a:gd name="f1004" fmla="*/ 9583573 f947 1"/>
                <a:gd name="f1005" fmla="*/ 2682195 f946 1"/>
                <a:gd name="f1006" fmla="*/ 9591974 f947 1"/>
                <a:gd name="f1007" fmla="*/ 2709707 f946 1"/>
                <a:gd name="f1008" fmla="*/ 9600027 f947 1"/>
                <a:gd name="f1009" fmla="*/ 2737650 f946 1"/>
                <a:gd name="f1010" fmla="*/ 9629803 f947 1"/>
                <a:gd name="f1011" fmla="*/ 2847694 f946 1"/>
                <a:gd name="f1012" fmla="*/ 9679909 f947 1"/>
                <a:gd name="f1013" fmla="*/ 3070131 f946 1"/>
                <a:gd name="f1014" fmla="*/ 9690498 f947 1"/>
                <a:gd name="f1015" fmla="*/ 3126159 f946 1"/>
                <a:gd name="f1016" fmla="*/ 9700390 f947 1"/>
                <a:gd name="f1017" fmla="*/ 3181805 f946 1"/>
                <a:gd name="f1018" fmla="*/ 9709685 f947 1"/>
                <a:gd name="f1019" fmla="*/ 3243392 f946 1"/>
                <a:gd name="f1020" fmla="*/ 9713016 f947 1"/>
                <a:gd name="f1021" fmla="*/ 3267597 f946 1"/>
                <a:gd name="f1022" fmla="*/ 9716844 f947 1"/>
                <a:gd name="f1023" fmla="*/ 3294437 f946 1"/>
                <a:gd name="f1024" fmla="*/ 9720820 f947 1"/>
                <a:gd name="f1025" fmla="*/ 3324488 f946 1"/>
                <a:gd name="f1026" fmla="*/ 9722709 f947 1"/>
                <a:gd name="f1027" fmla="*/ 3340737 f946 1"/>
                <a:gd name="f1028" fmla="*/ 9724301 f947 1"/>
                <a:gd name="f1029" fmla="*/ 3356361 f946 1"/>
                <a:gd name="f1030" fmla="*/ 9730166 f947 1"/>
                <a:gd name="f1031" fmla="*/ 3412197 f946 1"/>
                <a:gd name="f1032" fmla="*/ 9735783 f947 1"/>
                <a:gd name="f1033" fmla="*/ 3468083 f946 1"/>
                <a:gd name="f1034" fmla="*/ 9739760 f947 1"/>
                <a:gd name="f1035" fmla="*/ 3524399 f946 1"/>
                <a:gd name="f1036" fmla="*/ 9741748 f947 1"/>
                <a:gd name="f1037" fmla="*/ 3552580 f946 1"/>
                <a:gd name="f1038" fmla="*/ 9742742 f947 1"/>
                <a:gd name="f1039" fmla="*/ 3566672 f946 1"/>
                <a:gd name="f1040" fmla="*/ 9743488 f947 1"/>
                <a:gd name="f1041" fmla="*/ 3581865 f946 1"/>
                <a:gd name="f1042" fmla="*/ 9744731 f947 1"/>
                <a:gd name="f1043" fmla="*/ 3611341 f946 1"/>
                <a:gd name="f1044" fmla="*/ 9745725 f947 1"/>
                <a:gd name="f1045" fmla="*/ 3639715 f946 1"/>
                <a:gd name="f1046" fmla="*/ 9747613 f947 1"/>
                <a:gd name="f1047" fmla="*/ 3753786 f946 1"/>
                <a:gd name="f1048" fmla="*/ 9740405 f947 1"/>
                <a:gd name="f1049" fmla="*/ 3984609 f946 1"/>
                <a:gd name="f1050" fmla="*/ 9736329 f947 1"/>
                <a:gd name="f1051" fmla="*/ 4038434 f946 1"/>
                <a:gd name="f1052" fmla="*/ 9731408 f947 1"/>
                <a:gd name="f1053" fmla="*/ 4099446 f946 1"/>
                <a:gd name="f1054" fmla="*/ 9717987 f947 1"/>
                <a:gd name="f1055" fmla="*/ 4213325 f946 1"/>
                <a:gd name="f1056" fmla="*/ 9716297 f947 1"/>
                <a:gd name="f1057" fmla="*/ 4227129 f946 1"/>
                <a:gd name="f1058" fmla="*/ 9714110 f947 1"/>
                <a:gd name="f1059" fmla="*/ 4240981 f946 1"/>
                <a:gd name="f1060" fmla="*/ 9709785 f947 1"/>
                <a:gd name="f1061" fmla="*/ 4268731 f946 1"/>
                <a:gd name="f1062" fmla="*/ 9701086 f947 1"/>
                <a:gd name="f1063" fmla="*/ 4324185 f946 1"/>
                <a:gd name="f1064" fmla="*/ 9698699 f947 1"/>
                <a:gd name="f1065" fmla="*/ 4338994 f946 1"/>
                <a:gd name="f1066" fmla="*/ 9695966 f947 1"/>
                <a:gd name="f1067" fmla="*/ 4355050 f946 1"/>
                <a:gd name="f1068" fmla="*/ 9690299 f947 1"/>
                <a:gd name="f1069" fmla="*/ 4385054 f946 1"/>
                <a:gd name="f1070" fmla="*/ 4437919 f946 1"/>
                <a:gd name="f1071" fmla="*/ 9673647 f947 1"/>
                <a:gd name="f1072" fmla="*/ 4468162 f946 1"/>
                <a:gd name="f1073" fmla="*/ 9667532 f947 1"/>
                <a:gd name="f1074" fmla="*/ 4496296 f946 1"/>
                <a:gd name="f1075" fmla="*/ 9654658 f947 1"/>
                <a:gd name="f1076" fmla="*/ 4552277 f946 1"/>
                <a:gd name="f1077" fmla="*/ 9625876 f947 1"/>
                <a:gd name="f1078" fmla="*/ 4664478 f946 1"/>
                <a:gd name="f1079" fmla="*/ 9552803 f947 1"/>
                <a:gd name="f1080" fmla="*/ 4888737 f946 1"/>
                <a:gd name="f1081" fmla="*/ 9452639 f947 1"/>
                <a:gd name="f1082" fmla="*/ 5110934 f946 1"/>
                <a:gd name="f1083" fmla="*/ 9388017 f947 1"/>
                <a:gd name="f1084" fmla="*/ 5220020 f946 1"/>
                <a:gd name="f1085" fmla="*/ 9370073 f947 1"/>
                <a:gd name="f1086" fmla="*/ 5246811 f946 1"/>
                <a:gd name="f1087" fmla="*/ 9360926 f947 1"/>
                <a:gd name="f1088" fmla="*/ 5260040 f946 1"/>
                <a:gd name="f1089" fmla="*/ 9351829 f947 1"/>
                <a:gd name="f1090" fmla="*/ 5272646 f946 1"/>
                <a:gd name="f1091" fmla="*/ 9313305 f947 1"/>
                <a:gd name="f1092" fmla="*/ 5323881 f946 1"/>
                <a:gd name="f1093" fmla="*/ 9130375 f947 1"/>
                <a:gd name="f1094" fmla="*/ 5510802 f946 1"/>
                <a:gd name="f1095" fmla="*/ 9028422 f947 1"/>
                <a:gd name="f1096" fmla="*/ 5588878 f946 1"/>
                <a:gd name="f1097" fmla="*/ 9002424 f947 1"/>
                <a:gd name="f1098" fmla="*/ 5606707 f946 1"/>
                <a:gd name="f1099" fmla="*/ 8976525 f947 1"/>
                <a:gd name="f1100" fmla="*/ 5623866 f946 1"/>
                <a:gd name="f1101" fmla="*/ 8924181 f947 1"/>
                <a:gd name="f1102" fmla="*/ 5656793 f946 1"/>
                <a:gd name="f1103" fmla="*/ 8717291 f947 1"/>
                <a:gd name="f1104" fmla="*/ 5771582 f946 1"/>
                <a:gd name="f1105" fmla="*/ 8617129 f947 1"/>
                <a:gd name="f1106" fmla="*/ 5823105 f946 1"/>
                <a:gd name="f1107" fmla="*/ 8518207 f947 1"/>
                <a:gd name="f1108" fmla="*/ 5873671 f946 1"/>
                <a:gd name="f1109" fmla="*/ 8150558 f947 1"/>
                <a:gd name="f1110" fmla="*/ 6086761 f946 1"/>
                <a:gd name="f1111" fmla="*/ 7979410 f947 1"/>
                <a:gd name="f1112" fmla="*/ 6207158 f946 1"/>
                <a:gd name="f1113" fmla="*/ 7938300 f947 1"/>
                <a:gd name="f1114" fmla="*/ 6238887 f946 1"/>
                <a:gd name="f1115" fmla="*/ 7897936 f947 1"/>
                <a:gd name="f1116" fmla="*/ 6271286 f946 1"/>
                <a:gd name="f1117" fmla="*/ 7858367 f947 1"/>
                <a:gd name="f1118" fmla="*/ 6304357 f946 1"/>
                <a:gd name="f1119" fmla="*/ 7819048 f947 1"/>
                <a:gd name="f1120" fmla="*/ 6338770 f946 1"/>
                <a:gd name="f1121" fmla="*/ 7778882 f947 1"/>
                <a:gd name="f1122" fmla="*/ 6374477 f946 1"/>
                <a:gd name="f1123" fmla="*/ 7739563 f947 1"/>
                <a:gd name="f1124" fmla="*/ 6410328 f946 1"/>
                <a:gd name="f1125" fmla="*/ 7660824 f947 1"/>
                <a:gd name="f1126" fmla="*/ 6484138 f946 1"/>
                <a:gd name="f1127" fmla="*/ 7502302 f947 1"/>
                <a:gd name="f1128" fmla="*/ 6636360 f946 1"/>
                <a:gd name="f1129" fmla="*/ 7273394 f947 1"/>
                <a:gd name="f1130" fmla="*/ 6858000 f946 1"/>
                <a:gd name="f1131" fmla="*/ 6780690 f947 1"/>
                <a:gd name="f1132" fmla="*/ 6854939 f947 1"/>
                <a:gd name="f1133" fmla="*/ 6783597 f946 1"/>
                <a:gd name="f1134" fmla="*/ 6932087 f947 1"/>
                <a:gd name="f1135" fmla="*/ 6705809 f946 1"/>
                <a:gd name="f1136" fmla="*/ 7241130 f947 1"/>
                <a:gd name="f1137" fmla="*/ 6390965 f946 1"/>
                <a:gd name="f1138" fmla="*/ 7397564 f947 1"/>
                <a:gd name="f1139" fmla="*/ 6233087 f946 1"/>
                <a:gd name="f1140" fmla="*/ 7478142 f947 1"/>
                <a:gd name="f1141" fmla="*/ 6153670 f946 1"/>
                <a:gd name="f1142" fmla="*/ 7519600 f947 1"/>
                <a:gd name="f1143" fmla="*/ 6113937 f946 1"/>
                <a:gd name="f1144" fmla="*/ 7561207 f947 1"/>
                <a:gd name="f1145" fmla="*/ 6075067 f946 1"/>
                <a:gd name="f1146" fmla="*/ 7604204 f947 1"/>
                <a:gd name="f1147" fmla="*/ 6035526 f946 1"/>
                <a:gd name="f1148" fmla="*/ 7648644 f947 1"/>
                <a:gd name="f1149" fmla="*/ 5996416 f946 1"/>
                <a:gd name="f1150" fmla="*/ 7693830 f947 1"/>
                <a:gd name="f1151" fmla="*/ 5958264 f946 1"/>
                <a:gd name="f1152" fmla="*/ 7739662 f947 1"/>
                <a:gd name="f1153" fmla="*/ 5921073 f946 1"/>
                <a:gd name="f1154" fmla="*/ 7928458 f947 1"/>
                <a:gd name="f1155" fmla="*/ 5781025 f946 1"/>
                <a:gd name="f1156" fmla="*/ 8325882 f947 1"/>
                <a:gd name="f1157" fmla="*/ 5537450 f946 1"/>
                <a:gd name="f1158" fmla="*/ 8424555 f947 1"/>
                <a:gd name="f1159" fmla="*/ 5484106 f946 1"/>
                <a:gd name="f1160" fmla="*/ 8521737 f947 1"/>
                <a:gd name="f1161" fmla="*/ 5431289 f946 1"/>
                <a:gd name="f1162" fmla="*/ 8702677 f947 1"/>
                <a:gd name="f1163" fmla="*/ 5325942 f946 1"/>
                <a:gd name="f1164" fmla="*/ 8743986 f947 1"/>
                <a:gd name="f1165" fmla="*/ 5298717 f946 1"/>
                <a:gd name="f1166" fmla="*/ 8764167 f947 1"/>
                <a:gd name="f1167" fmla="*/ 5284723 f946 1"/>
                <a:gd name="f1168" fmla="*/ 8783704 f947 1"/>
                <a:gd name="f1169" fmla="*/ 5270679 f946 1"/>
                <a:gd name="f1170" fmla="*/ 8856776 f947 1"/>
                <a:gd name="f1171" fmla="*/ 5212399 f946 1"/>
                <a:gd name="f1172" fmla="*/ 8979856 f947 1"/>
                <a:gd name="f1173" fmla="*/ 5082081 f946 1"/>
                <a:gd name="f1174" fmla="*/ 9006699 f947 1"/>
                <a:gd name="f1175" fmla="*/ 5044984 f946 1"/>
                <a:gd name="f1176" fmla="*/ 9013509 f947 1"/>
                <a:gd name="f1177" fmla="*/ 5035254 f946 1"/>
                <a:gd name="f1178" fmla="*/ 9019773 f947 1"/>
                <a:gd name="f1179" fmla="*/ 5025812 f946 1"/>
                <a:gd name="f1180" fmla="*/ 9032050 f947 1"/>
                <a:gd name="f1181" fmla="*/ 5006833 f946 1"/>
                <a:gd name="f1182" fmla="*/ 9077733 f947 1"/>
                <a:gd name="f1183" fmla="*/ 4926839 f946 1"/>
                <a:gd name="f1184" fmla="*/ 9154285 f947 1"/>
                <a:gd name="f1185" fmla="*/ 4750223 f946 1"/>
                <a:gd name="f1186" fmla="*/ 9213936 f947 1"/>
                <a:gd name="f1187" fmla="*/ 4559945 f946 1"/>
                <a:gd name="f1188" fmla="*/ 9238592 f947 1"/>
                <a:gd name="f1189" fmla="*/ 4461357 f946 1"/>
                <a:gd name="f1190" fmla="*/ 9249776 f947 1"/>
                <a:gd name="f1191" fmla="*/ 4411319 f946 1"/>
                <a:gd name="f1192" fmla="*/ 9255046 f947 1"/>
                <a:gd name="f1193" fmla="*/ 4386299 f946 1"/>
                <a:gd name="f1194" fmla="*/ 9259718 f947 1"/>
                <a:gd name="f1195" fmla="*/ 4363342 f946 1"/>
                <a:gd name="f1196" fmla="*/ 9269959 f947 1"/>
                <a:gd name="f1197" fmla="*/ 4309566 f946 1"/>
                <a:gd name="f1198" fmla="*/ 9274233 f947 1"/>
                <a:gd name="f1199" fmla="*/ 4286176 f946 1"/>
                <a:gd name="f1200" fmla="*/ 9276022 f947 1"/>
                <a:gd name="f1201" fmla="*/ 4275489 f946 1"/>
                <a:gd name="f1202" fmla="*/ 9277861 f947 1"/>
                <a:gd name="f1203" fmla="*/ 4263506 f946 1"/>
                <a:gd name="f1204" fmla="*/ 9286014 f947 1"/>
                <a:gd name="f1205" fmla="*/ 4211696 f946 1"/>
                <a:gd name="f1206" fmla="*/ 9290092 f947 1"/>
                <a:gd name="f1207" fmla="*/ 4185767 f946 1"/>
                <a:gd name="f1208" fmla="*/ 9292128 f947 1"/>
                <a:gd name="f1209" fmla="*/ 4172826 f946 1"/>
                <a:gd name="f1210" fmla="*/ 9293720 f947 1"/>
                <a:gd name="f1211" fmla="*/ 4159693 f946 1"/>
                <a:gd name="f1212" fmla="*/ 9305650 f947 1"/>
                <a:gd name="f1213" fmla="*/ 4057941 f946 1"/>
                <a:gd name="f1214" fmla="*/ 9309378 f947 1"/>
                <a:gd name="f1215" fmla="*/ 4010779 f946 1"/>
                <a:gd name="f1216" fmla="*/ 9313454 f947 1"/>
                <a:gd name="f1217" fmla="*/ 3956428 f946 1"/>
                <a:gd name="f1218" fmla="*/ 9320811 f947 1"/>
                <a:gd name="f1219" fmla="*/ 3753546 f946 1"/>
                <a:gd name="f1220" fmla="*/ 9319617 f947 1"/>
                <a:gd name="f1221" fmla="*/ 3650643 f946 1"/>
                <a:gd name="f1222" fmla="*/ 9318176 f947 1"/>
                <a:gd name="f1223" fmla="*/ 3600030 f946 1"/>
                <a:gd name="f1224" fmla="*/ 9317778 f947 1"/>
                <a:gd name="f1225" fmla="*/ 3588096 f946 1"/>
                <a:gd name="f1226" fmla="*/ 9316983 f947 1"/>
                <a:gd name="f1227" fmla="*/ 3575107 f946 1"/>
                <a:gd name="f1228" fmla="*/ 9315443 f947 1"/>
                <a:gd name="f1229" fmla="*/ 3549130 f946 1"/>
                <a:gd name="f1230" fmla="*/ 9312311 f947 1"/>
                <a:gd name="f1231" fmla="*/ 3497176 f946 1"/>
                <a:gd name="f1232" fmla="*/ 9307587 f947 1"/>
                <a:gd name="f1233" fmla="*/ 3445029 f946 1"/>
                <a:gd name="f1234" fmla="*/ 9302618 f947 1"/>
                <a:gd name="f1235" fmla="*/ 3392835 f946 1"/>
                <a:gd name="f1236" fmla="*/ 9301574 f947 1"/>
                <a:gd name="f1237" fmla="*/ 3381476 f946 1"/>
                <a:gd name="f1238" fmla="*/ 9300430 f947 1"/>
                <a:gd name="f1239" fmla="*/ 3370740 f946 1"/>
                <a:gd name="f1240" fmla="*/ 9297547 f947 1"/>
                <a:gd name="f1241" fmla="*/ 3346966 f946 1"/>
                <a:gd name="f1242" fmla="*/ 9294017 f947 1"/>
                <a:gd name="f1243" fmla="*/ 3320030 f946 1"/>
                <a:gd name="f1244" fmla="*/ 9290439 f947 1"/>
                <a:gd name="f1245" fmla="*/ 3290410 f946 1"/>
                <a:gd name="f1246" fmla="*/ 9284275 f947 1"/>
                <a:gd name="f1247" fmla="*/ 3244544 f946 1"/>
                <a:gd name="f1248" fmla="*/ 9275974 f947 1"/>
                <a:gd name="f1249" fmla="*/ 3193116 f946 1"/>
                <a:gd name="f1250" fmla="*/ 9267224 f947 1"/>
                <a:gd name="f1251" fmla="*/ 3142264 f946 1"/>
                <a:gd name="f1252" fmla="*/ 9225320 f947 1"/>
                <a:gd name="f1253" fmla="*/ 2939909 f946 1"/>
                <a:gd name="f1254" fmla="*/ 9200466 f947 1"/>
                <a:gd name="f1255" fmla="*/ 2839449 f946 1"/>
                <a:gd name="f1256" fmla="*/ 9193953 f947 1"/>
                <a:gd name="f1257" fmla="*/ 2814958 f946 1"/>
                <a:gd name="f1258" fmla="*/ 9186993 f947 1"/>
                <a:gd name="f1259" fmla="*/ 2790276 f946 1"/>
                <a:gd name="f1260" fmla="*/ 9172628 f947 1"/>
                <a:gd name="f1261" fmla="*/ 2740621 f946 1"/>
                <a:gd name="f1262" fmla="*/ 9035082 f947 1"/>
                <a:gd name="f1263" fmla="*/ 2347463 f946 1"/>
                <a:gd name="f1264" fmla="*/ 8952118 f947 1"/>
                <a:gd name="f1265" fmla="*/ 2155413 f946 1"/>
                <a:gd name="f1266" fmla="*/ 8929948 f947 1"/>
                <a:gd name="f1267" fmla="*/ 2107915 f946 1"/>
                <a:gd name="f1268" fmla="*/ 8907429 f947 1"/>
                <a:gd name="f1269" fmla="*/ 2060753 f946 1"/>
                <a:gd name="f1270" fmla="*/ 8860404 f947 1"/>
                <a:gd name="f1271" fmla="*/ 1966478 f946 1"/>
                <a:gd name="f1272" fmla="*/ 8760788 f947 1"/>
                <a:gd name="f1273" fmla="*/ 1780274 f946 1"/>
                <a:gd name="f1274" fmla="*/ 8734740 f947 1"/>
                <a:gd name="f1275" fmla="*/ 1734311 f946 1"/>
                <a:gd name="f1276" fmla="*/ 8708046 f947 1"/>
                <a:gd name="f1277" fmla="*/ 1687963 f946 1"/>
                <a:gd name="f1278" fmla="*/ 8654062 f947 1"/>
                <a:gd name="f1279" fmla="*/ 1597234 f946 1"/>
                <a:gd name="f1280" fmla="*/ 8540278 f947 1"/>
                <a:gd name="f1281" fmla="*/ 1418077 f946 1"/>
                <a:gd name="f1282" fmla="*/ 8510701 f947 1"/>
                <a:gd name="f1283" fmla="*/ 1373695 f946 1"/>
                <a:gd name="f1284" fmla="*/ 8480676 f947 1"/>
                <a:gd name="f1285" fmla="*/ 1329457 f946 1"/>
                <a:gd name="f1286" fmla="*/ 8419782 f947 1"/>
                <a:gd name="f1287" fmla="*/ 1242275 f946 1"/>
                <a:gd name="f1288" fmla="*/ 8292478 f947 1"/>
                <a:gd name="f1289" fmla="*/ 1069875 f946 1"/>
                <a:gd name="f1290" fmla="*/ 8259620 f947 1"/>
                <a:gd name="f1291" fmla="*/ 1027123 f946 1"/>
                <a:gd name="f1292" fmla="*/ 8243416 f947 1"/>
                <a:gd name="f1293" fmla="*/ 1006130 f946 1"/>
                <a:gd name="f1294" fmla="*/ 8227110 f947 1"/>
                <a:gd name="f1295" fmla="*/ 985473 f946 1"/>
                <a:gd name="f1296" fmla="*/ 8159604 f947 1"/>
                <a:gd name="f1297" fmla="*/ 902029 f946 1"/>
                <a:gd name="f1298" fmla="*/ 8020022 f947 1"/>
                <a:gd name="f1299" fmla="*/ 738209 f946 1"/>
                <a:gd name="f1300" fmla="*/ 7984182 f947 1"/>
                <a:gd name="f1301" fmla="*/ 697901 f946 1"/>
                <a:gd name="f1302" fmla="*/ 7948043 f947 1"/>
                <a:gd name="f1303" fmla="*/ 657976 f946 1"/>
                <a:gd name="f1304" fmla="*/ 7874324 f947 1"/>
                <a:gd name="f1305" fmla="*/ 578607 f946 1"/>
                <a:gd name="f1306" fmla="*/ 7723308 f947 1"/>
                <a:gd name="f1307" fmla="*/ 424085 f946 1"/>
                <a:gd name="f1308" fmla="*/ 7565532 f947 1"/>
                <a:gd name="f1309" fmla="*/ 275602 f946 1"/>
                <a:gd name="f1310" fmla="*/ 1832515 f947 1"/>
                <a:gd name="f1311" fmla="*/ 2158449 f947 1"/>
                <a:gd name="f1312" fmla="*/ 2108797 f947 1"/>
                <a:gd name="f1313" fmla="*/ 37845 f946 1"/>
                <a:gd name="f1314" fmla="*/ 1942830 f947 1"/>
                <a:gd name="f1315" fmla="*/ 177587 f946 1"/>
                <a:gd name="f1316" fmla="*/ 1633191 f947 1"/>
                <a:gd name="f1317" fmla="*/ 477909 f946 1"/>
                <a:gd name="f1318" fmla="*/ 702686 f947 1"/>
                <a:gd name="f1319" fmla="*/ 1889935 f946 1"/>
                <a:gd name="f1320" fmla="*/ 551769 f947 1"/>
                <a:gd name="f1321" fmla="*/ 2281416 f946 1"/>
                <a:gd name="f1322" fmla="*/ 438383 f947 1"/>
                <a:gd name="f1323" fmla="*/ 2682772 f946 1"/>
                <a:gd name="f1324" fmla="*/ 397124 f947 1"/>
                <a:gd name="f1325" fmla="*/ 2887044 f946 1"/>
                <a:gd name="f1326" fmla="*/ 365658 f947 1"/>
                <a:gd name="f1327" fmla="*/ 3093424 f946 1"/>
                <a:gd name="f1328" fmla="*/ 332105 f947 1"/>
                <a:gd name="f1329" fmla="*/ 3509828 f946 1"/>
                <a:gd name="f1330" fmla="*/ 383653 f947 1"/>
                <a:gd name="f1331" fmla="*/ 4346327 f946 1"/>
                <a:gd name="f1332" fmla="*/ 422327 f947 1"/>
                <a:gd name="f1333" fmla="*/ 4552900 f946 1"/>
                <a:gd name="f1334" fmla="*/ 472184 f947 1"/>
                <a:gd name="f1335" fmla="*/ 4757939 f946 1"/>
                <a:gd name="f1336" fmla="*/ 533078 f947 1"/>
                <a:gd name="f1337" fmla="*/ 4960916 f946 1"/>
                <a:gd name="f1338" fmla="*/ 604710 f947 1"/>
                <a:gd name="f1339" fmla="*/ 5160875 f946 1"/>
                <a:gd name="f1340" fmla="*/ 996766 f947 1"/>
                <a:gd name="f1341" fmla="*/ 5920640 f946 1"/>
                <a:gd name="f1342" fmla="*/ 1549183 f947 1"/>
                <a:gd name="f1343" fmla="*/ 6586417 f946 1"/>
                <a:gd name="f1344" fmla="*/ 1709890 f947 1"/>
                <a:gd name="f1345" fmla="*/ 6734063 f946 1"/>
                <a:gd name="f1346" fmla="*/ 1859761 f947 1"/>
                <a:gd name="f1347" fmla="*/ 1671798 f947 1"/>
                <a:gd name="f1348" fmla="*/ 1628044 f947 1"/>
                <a:gd name="f1349" fmla="*/ 6822717 f946 1"/>
                <a:gd name="f1350" fmla="*/ 1459756 f947 1"/>
                <a:gd name="f1351" fmla="*/ 6674223 f946 1"/>
                <a:gd name="f1352" fmla="*/ 402543 f947 1"/>
                <a:gd name="f1353" fmla="*/ 5241588 f946 1"/>
                <a:gd name="f1354" fmla="*/ 311923 f947 1"/>
                <a:gd name="f1355" fmla="*/ 5036741 f946 1"/>
                <a:gd name="f1356" fmla="*/ 232140 f947 1"/>
                <a:gd name="f1357" fmla="*/ 4827483 f946 1"/>
                <a:gd name="f1358" fmla="*/ 163392 f947 1"/>
                <a:gd name="f1359" fmla="*/ 4613913 f946 1"/>
                <a:gd name="f1360" fmla="*/ 106823 f947 1"/>
                <a:gd name="f1361" fmla="*/ 4396365 f946 1"/>
                <a:gd name="f1362" fmla="*/ 29326 f947 1"/>
                <a:gd name="f1363" fmla="*/ 3954702 f946 1"/>
                <a:gd name="f1364" fmla="*/ 8647 f947 1"/>
                <a:gd name="f1365" fmla="*/ 3730971 f946 1"/>
                <a:gd name="f1366" fmla="*/ 2880 f947 1"/>
                <a:gd name="f1367" fmla="*/ 3618674 f946 1"/>
                <a:gd name="f1368" fmla="*/ 296 f947 1"/>
                <a:gd name="f1369" fmla="*/ 3506425 f946 1"/>
                <a:gd name="f1370" fmla="*/ 20030 f947 1"/>
                <a:gd name="f1371" fmla="*/ 3056711 f946 1"/>
                <a:gd name="f1372" fmla="*/ 48664 f947 1"/>
                <a:gd name="f1373" fmla="*/ 2832980 f946 1"/>
                <a:gd name="f1374" fmla="*/ 89922 f947 1"/>
                <a:gd name="f1375" fmla="*/ 2610639 f946 1"/>
                <a:gd name="f1376" fmla="*/ 211163 f947 1"/>
                <a:gd name="f1377" fmla="*/ 2174343 f946 1"/>
                <a:gd name="f1378" fmla="*/ 379129 f947 1"/>
                <a:gd name="f1379" fmla="*/ 1754393 f946 1"/>
                <a:gd name="f1380" fmla="*/ 841424 f947 1"/>
                <a:gd name="f1381" fmla="*/ 976270 f946 1"/>
                <a:gd name="f1382" fmla="*/ 1130234 f947 1"/>
                <a:gd name="f1383" fmla="*/ 625768 f946 1"/>
                <a:gd name="f1384" fmla="*/ 1452897 f947 1"/>
                <a:gd name="f1385" fmla="*/ 305748 f946 1"/>
                <a:gd name="f1386" fmla="*/ 1805682 f947 1"/>
                <a:gd name="f1387" fmla="*/ 18752 f946 1"/>
                <a:gd name="f1388" fmla="+- f948 0 f1"/>
                <a:gd name="f1389" fmla="*/ f951 1 9747620"/>
                <a:gd name="f1390" fmla="*/ f952 1 6858000"/>
                <a:gd name="f1391" fmla="*/ f953 1 9747620"/>
                <a:gd name="f1392" fmla="*/ f954 1 9747620"/>
                <a:gd name="f1393" fmla="*/ f955 1 6858000"/>
                <a:gd name="f1394" fmla="*/ f956 1 9747620"/>
                <a:gd name="f1395" fmla="*/ f957 1 6858000"/>
                <a:gd name="f1396" fmla="*/ f958 1 9747620"/>
                <a:gd name="f1397" fmla="*/ f959 1 6858000"/>
                <a:gd name="f1398" fmla="*/ f960 1 9747620"/>
                <a:gd name="f1399" fmla="*/ f961 1 6858000"/>
                <a:gd name="f1400" fmla="*/ f962 1 9747620"/>
                <a:gd name="f1401" fmla="*/ f963 1 6858000"/>
                <a:gd name="f1402" fmla="*/ f964 1 9747620"/>
                <a:gd name="f1403" fmla="*/ f965 1 6858000"/>
                <a:gd name="f1404" fmla="*/ f966 1 9747620"/>
                <a:gd name="f1405" fmla="*/ f967 1 6858000"/>
                <a:gd name="f1406" fmla="*/ f968 1 9747620"/>
                <a:gd name="f1407" fmla="*/ f969 1 6858000"/>
                <a:gd name="f1408" fmla="*/ f970 1 9747620"/>
                <a:gd name="f1409" fmla="*/ f971 1 6858000"/>
                <a:gd name="f1410" fmla="*/ f972 1 9747620"/>
                <a:gd name="f1411" fmla="*/ f973 1 6858000"/>
                <a:gd name="f1412" fmla="*/ f974 1 9747620"/>
                <a:gd name="f1413" fmla="*/ f975 1 6858000"/>
                <a:gd name="f1414" fmla="*/ f976 1 9747620"/>
                <a:gd name="f1415" fmla="*/ f977 1 6858000"/>
                <a:gd name="f1416" fmla="*/ f978 1 9747620"/>
                <a:gd name="f1417" fmla="*/ f979 1 6858000"/>
                <a:gd name="f1418" fmla="*/ f980 1 9747620"/>
                <a:gd name="f1419" fmla="*/ f981 1 6858000"/>
                <a:gd name="f1420" fmla="*/ f982 1 9747620"/>
                <a:gd name="f1421" fmla="*/ f983 1 6858000"/>
                <a:gd name="f1422" fmla="*/ f984 1 9747620"/>
                <a:gd name="f1423" fmla="*/ f985 1 6858000"/>
                <a:gd name="f1424" fmla="*/ f986 1 9747620"/>
                <a:gd name="f1425" fmla="*/ f987 1 6858000"/>
                <a:gd name="f1426" fmla="*/ f988 1 9747620"/>
                <a:gd name="f1427" fmla="*/ f989 1 6858000"/>
                <a:gd name="f1428" fmla="*/ f990 1 9747620"/>
                <a:gd name="f1429" fmla="*/ f991 1 6858000"/>
                <a:gd name="f1430" fmla="*/ f992 1 9747620"/>
                <a:gd name="f1431" fmla="*/ f993 1 6858000"/>
                <a:gd name="f1432" fmla="*/ f994 1 9747620"/>
                <a:gd name="f1433" fmla="*/ f995 1 6858000"/>
                <a:gd name="f1434" fmla="*/ f996 1 9747620"/>
                <a:gd name="f1435" fmla="*/ f997 1 6858000"/>
                <a:gd name="f1436" fmla="*/ f998 1 9747620"/>
                <a:gd name="f1437" fmla="*/ f999 1 6858000"/>
                <a:gd name="f1438" fmla="*/ f1000 1 9747620"/>
                <a:gd name="f1439" fmla="*/ f1001 1 6858000"/>
                <a:gd name="f1440" fmla="*/ f1002 1 9747620"/>
                <a:gd name="f1441" fmla="*/ f1003 1 6858000"/>
                <a:gd name="f1442" fmla="*/ f1004 1 9747620"/>
                <a:gd name="f1443" fmla="*/ f1005 1 6858000"/>
                <a:gd name="f1444" fmla="*/ f1006 1 9747620"/>
                <a:gd name="f1445" fmla="*/ f1007 1 6858000"/>
                <a:gd name="f1446" fmla="*/ f1008 1 9747620"/>
                <a:gd name="f1447" fmla="*/ f1009 1 6858000"/>
                <a:gd name="f1448" fmla="*/ f1010 1 9747620"/>
                <a:gd name="f1449" fmla="*/ f1011 1 6858000"/>
                <a:gd name="f1450" fmla="*/ f1012 1 9747620"/>
                <a:gd name="f1451" fmla="*/ f1013 1 6858000"/>
                <a:gd name="f1452" fmla="*/ f1014 1 9747620"/>
                <a:gd name="f1453" fmla="*/ f1015 1 6858000"/>
                <a:gd name="f1454" fmla="*/ f1016 1 9747620"/>
                <a:gd name="f1455" fmla="*/ f1017 1 6858000"/>
                <a:gd name="f1456" fmla="*/ f1018 1 9747620"/>
                <a:gd name="f1457" fmla="*/ f1019 1 6858000"/>
                <a:gd name="f1458" fmla="*/ f1020 1 9747620"/>
                <a:gd name="f1459" fmla="*/ f1021 1 6858000"/>
                <a:gd name="f1460" fmla="*/ f1022 1 9747620"/>
                <a:gd name="f1461" fmla="*/ f1023 1 6858000"/>
                <a:gd name="f1462" fmla="*/ f1024 1 9747620"/>
                <a:gd name="f1463" fmla="*/ f1025 1 6858000"/>
                <a:gd name="f1464" fmla="*/ f1026 1 9747620"/>
                <a:gd name="f1465" fmla="*/ f1027 1 6858000"/>
                <a:gd name="f1466" fmla="*/ f1028 1 9747620"/>
                <a:gd name="f1467" fmla="*/ f1029 1 6858000"/>
                <a:gd name="f1468" fmla="*/ f1030 1 9747620"/>
                <a:gd name="f1469" fmla="*/ f1031 1 6858000"/>
                <a:gd name="f1470" fmla="*/ f1032 1 9747620"/>
                <a:gd name="f1471" fmla="*/ f1033 1 6858000"/>
                <a:gd name="f1472" fmla="*/ f1034 1 9747620"/>
                <a:gd name="f1473" fmla="*/ f1035 1 6858000"/>
                <a:gd name="f1474" fmla="*/ f1036 1 9747620"/>
                <a:gd name="f1475" fmla="*/ f1037 1 6858000"/>
                <a:gd name="f1476" fmla="*/ f1038 1 9747620"/>
                <a:gd name="f1477" fmla="*/ f1039 1 6858000"/>
                <a:gd name="f1478" fmla="*/ f1040 1 9747620"/>
                <a:gd name="f1479" fmla="*/ f1041 1 6858000"/>
                <a:gd name="f1480" fmla="*/ f1042 1 9747620"/>
                <a:gd name="f1481" fmla="*/ f1043 1 6858000"/>
                <a:gd name="f1482" fmla="*/ f1044 1 9747620"/>
                <a:gd name="f1483" fmla="*/ f1045 1 6858000"/>
                <a:gd name="f1484" fmla="*/ f1046 1 9747620"/>
                <a:gd name="f1485" fmla="*/ f1047 1 6858000"/>
                <a:gd name="f1486" fmla="*/ f1048 1 9747620"/>
                <a:gd name="f1487" fmla="*/ f1049 1 6858000"/>
                <a:gd name="f1488" fmla="*/ f1050 1 9747620"/>
                <a:gd name="f1489" fmla="*/ f1051 1 6858000"/>
                <a:gd name="f1490" fmla="*/ f1052 1 9747620"/>
                <a:gd name="f1491" fmla="*/ f1053 1 6858000"/>
                <a:gd name="f1492" fmla="*/ f1054 1 9747620"/>
                <a:gd name="f1493" fmla="*/ f1055 1 6858000"/>
                <a:gd name="f1494" fmla="*/ f1056 1 9747620"/>
                <a:gd name="f1495" fmla="*/ f1057 1 6858000"/>
                <a:gd name="f1496" fmla="*/ f1058 1 9747620"/>
                <a:gd name="f1497" fmla="*/ f1059 1 6858000"/>
                <a:gd name="f1498" fmla="*/ f1060 1 9747620"/>
                <a:gd name="f1499" fmla="*/ f1061 1 6858000"/>
                <a:gd name="f1500" fmla="*/ f1062 1 9747620"/>
                <a:gd name="f1501" fmla="*/ f1063 1 6858000"/>
                <a:gd name="f1502" fmla="*/ f1064 1 9747620"/>
                <a:gd name="f1503" fmla="*/ f1065 1 6858000"/>
                <a:gd name="f1504" fmla="*/ f1066 1 9747620"/>
                <a:gd name="f1505" fmla="*/ f1067 1 6858000"/>
                <a:gd name="f1506" fmla="*/ f1068 1 9747620"/>
                <a:gd name="f1507" fmla="*/ f1069 1 6858000"/>
                <a:gd name="f1508" fmla="*/ f1070 1 6858000"/>
                <a:gd name="f1509" fmla="*/ f1071 1 9747620"/>
                <a:gd name="f1510" fmla="*/ f1072 1 6858000"/>
                <a:gd name="f1511" fmla="*/ f1073 1 9747620"/>
                <a:gd name="f1512" fmla="*/ f1074 1 6858000"/>
                <a:gd name="f1513" fmla="*/ f1075 1 9747620"/>
                <a:gd name="f1514" fmla="*/ f1076 1 6858000"/>
                <a:gd name="f1515" fmla="*/ f1077 1 9747620"/>
                <a:gd name="f1516" fmla="*/ f1078 1 6858000"/>
                <a:gd name="f1517" fmla="*/ f1079 1 9747620"/>
                <a:gd name="f1518" fmla="*/ f1080 1 6858000"/>
                <a:gd name="f1519" fmla="*/ f1081 1 9747620"/>
                <a:gd name="f1520" fmla="*/ f1082 1 6858000"/>
                <a:gd name="f1521" fmla="*/ f1083 1 9747620"/>
                <a:gd name="f1522" fmla="*/ f1084 1 6858000"/>
                <a:gd name="f1523" fmla="*/ f1085 1 9747620"/>
                <a:gd name="f1524" fmla="*/ f1086 1 6858000"/>
                <a:gd name="f1525" fmla="*/ f1087 1 9747620"/>
                <a:gd name="f1526" fmla="*/ f1088 1 6858000"/>
                <a:gd name="f1527" fmla="*/ f1089 1 9747620"/>
                <a:gd name="f1528" fmla="*/ f1090 1 6858000"/>
                <a:gd name="f1529" fmla="*/ f1091 1 9747620"/>
                <a:gd name="f1530" fmla="*/ f1092 1 6858000"/>
                <a:gd name="f1531" fmla="*/ f1093 1 9747620"/>
                <a:gd name="f1532" fmla="*/ f1094 1 6858000"/>
                <a:gd name="f1533" fmla="*/ f1095 1 9747620"/>
                <a:gd name="f1534" fmla="*/ f1096 1 6858000"/>
                <a:gd name="f1535" fmla="*/ f1097 1 9747620"/>
                <a:gd name="f1536" fmla="*/ f1098 1 6858000"/>
                <a:gd name="f1537" fmla="*/ f1099 1 9747620"/>
                <a:gd name="f1538" fmla="*/ f1100 1 6858000"/>
                <a:gd name="f1539" fmla="*/ f1101 1 9747620"/>
                <a:gd name="f1540" fmla="*/ f1102 1 6858000"/>
                <a:gd name="f1541" fmla="*/ f1103 1 9747620"/>
                <a:gd name="f1542" fmla="*/ f1104 1 6858000"/>
                <a:gd name="f1543" fmla="*/ f1105 1 9747620"/>
                <a:gd name="f1544" fmla="*/ f1106 1 6858000"/>
                <a:gd name="f1545" fmla="*/ f1107 1 9747620"/>
                <a:gd name="f1546" fmla="*/ f1108 1 6858000"/>
                <a:gd name="f1547" fmla="*/ f1109 1 9747620"/>
                <a:gd name="f1548" fmla="*/ f1110 1 6858000"/>
                <a:gd name="f1549" fmla="*/ f1111 1 9747620"/>
                <a:gd name="f1550" fmla="*/ f1112 1 6858000"/>
                <a:gd name="f1551" fmla="*/ f1113 1 9747620"/>
                <a:gd name="f1552" fmla="*/ f1114 1 6858000"/>
                <a:gd name="f1553" fmla="*/ f1115 1 9747620"/>
                <a:gd name="f1554" fmla="*/ f1116 1 6858000"/>
                <a:gd name="f1555" fmla="*/ f1117 1 9747620"/>
                <a:gd name="f1556" fmla="*/ f1118 1 6858000"/>
                <a:gd name="f1557" fmla="*/ f1119 1 9747620"/>
                <a:gd name="f1558" fmla="*/ f1120 1 6858000"/>
                <a:gd name="f1559" fmla="*/ f1121 1 9747620"/>
                <a:gd name="f1560" fmla="*/ f1122 1 6858000"/>
                <a:gd name="f1561" fmla="*/ f1123 1 9747620"/>
                <a:gd name="f1562" fmla="*/ f1124 1 6858000"/>
                <a:gd name="f1563" fmla="*/ f1125 1 9747620"/>
                <a:gd name="f1564" fmla="*/ f1126 1 6858000"/>
                <a:gd name="f1565" fmla="*/ f1127 1 9747620"/>
                <a:gd name="f1566" fmla="*/ f1128 1 6858000"/>
                <a:gd name="f1567" fmla="*/ f1129 1 9747620"/>
                <a:gd name="f1568" fmla="*/ f1130 1 6858000"/>
                <a:gd name="f1569" fmla="*/ f1131 1 9747620"/>
                <a:gd name="f1570" fmla="*/ f1132 1 9747620"/>
                <a:gd name="f1571" fmla="*/ f1133 1 6858000"/>
                <a:gd name="f1572" fmla="*/ f1134 1 9747620"/>
                <a:gd name="f1573" fmla="*/ f1135 1 6858000"/>
                <a:gd name="f1574" fmla="*/ f1136 1 9747620"/>
                <a:gd name="f1575" fmla="*/ f1137 1 6858000"/>
                <a:gd name="f1576" fmla="*/ f1138 1 9747620"/>
                <a:gd name="f1577" fmla="*/ f1139 1 6858000"/>
                <a:gd name="f1578" fmla="*/ f1140 1 9747620"/>
                <a:gd name="f1579" fmla="*/ f1141 1 6858000"/>
                <a:gd name="f1580" fmla="*/ f1142 1 9747620"/>
                <a:gd name="f1581" fmla="*/ f1143 1 6858000"/>
                <a:gd name="f1582" fmla="*/ f1144 1 9747620"/>
                <a:gd name="f1583" fmla="*/ f1145 1 6858000"/>
                <a:gd name="f1584" fmla="*/ f1146 1 9747620"/>
                <a:gd name="f1585" fmla="*/ f1147 1 6858000"/>
                <a:gd name="f1586" fmla="*/ f1148 1 9747620"/>
                <a:gd name="f1587" fmla="*/ f1149 1 6858000"/>
                <a:gd name="f1588" fmla="*/ f1150 1 9747620"/>
                <a:gd name="f1589" fmla="*/ f1151 1 6858000"/>
                <a:gd name="f1590" fmla="*/ f1152 1 9747620"/>
                <a:gd name="f1591" fmla="*/ f1153 1 6858000"/>
                <a:gd name="f1592" fmla="*/ f1154 1 9747620"/>
                <a:gd name="f1593" fmla="*/ f1155 1 6858000"/>
                <a:gd name="f1594" fmla="*/ f1156 1 9747620"/>
                <a:gd name="f1595" fmla="*/ f1157 1 6858000"/>
                <a:gd name="f1596" fmla="*/ f1158 1 9747620"/>
                <a:gd name="f1597" fmla="*/ f1159 1 6858000"/>
                <a:gd name="f1598" fmla="*/ f1160 1 9747620"/>
                <a:gd name="f1599" fmla="*/ f1161 1 6858000"/>
                <a:gd name="f1600" fmla="*/ f1162 1 9747620"/>
                <a:gd name="f1601" fmla="*/ f1163 1 6858000"/>
                <a:gd name="f1602" fmla="*/ f1164 1 9747620"/>
                <a:gd name="f1603" fmla="*/ f1165 1 6858000"/>
                <a:gd name="f1604" fmla="*/ f1166 1 9747620"/>
                <a:gd name="f1605" fmla="*/ f1167 1 6858000"/>
                <a:gd name="f1606" fmla="*/ f1168 1 9747620"/>
                <a:gd name="f1607" fmla="*/ f1169 1 6858000"/>
                <a:gd name="f1608" fmla="*/ f1170 1 9747620"/>
                <a:gd name="f1609" fmla="*/ f1171 1 6858000"/>
                <a:gd name="f1610" fmla="*/ f1172 1 9747620"/>
                <a:gd name="f1611" fmla="*/ f1173 1 6858000"/>
                <a:gd name="f1612" fmla="*/ f1174 1 9747620"/>
                <a:gd name="f1613" fmla="*/ f1175 1 6858000"/>
                <a:gd name="f1614" fmla="*/ f1176 1 9747620"/>
                <a:gd name="f1615" fmla="*/ f1177 1 6858000"/>
                <a:gd name="f1616" fmla="*/ f1178 1 9747620"/>
                <a:gd name="f1617" fmla="*/ f1179 1 6858000"/>
                <a:gd name="f1618" fmla="*/ f1180 1 9747620"/>
                <a:gd name="f1619" fmla="*/ f1181 1 6858000"/>
                <a:gd name="f1620" fmla="*/ f1182 1 9747620"/>
                <a:gd name="f1621" fmla="*/ f1183 1 6858000"/>
                <a:gd name="f1622" fmla="*/ f1184 1 9747620"/>
                <a:gd name="f1623" fmla="*/ f1185 1 6858000"/>
                <a:gd name="f1624" fmla="*/ f1186 1 9747620"/>
                <a:gd name="f1625" fmla="*/ f1187 1 6858000"/>
                <a:gd name="f1626" fmla="*/ f1188 1 9747620"/>
                <a:gd name="f1627" fmla="*/ f1189 1 6858000"/>
                <a:gd name="f1628" fmla="*/ f1190 1 9747620"/>
                <a:gd name="f1629" fmla="*/ f1191 1 6858000"/>
                <a:gd name="f1630" fmla="*/ f1192 1 9747620"/>
                <a:gd name="f1631" fmla="*/ f1193 1 6858000"/>
                <a:gd name="f1632" fmla="*/ f1194 1 9747620"/>
                <a:gd name="f1633" fmla="*/ f1195 1 6858000"/>
                <a:gd name="f1634" fmla="*/ f1196 1 9747620"/>
                <a:gd name="f1635" fmla="*/ f1197 1 6858000"/>
                <a:gd name="f1636" fmla="*/ f1198 1 9747620"/>
                <a:gd name="f1637" fmla="*/ f1199 1 6858000"/>
                <a:gd name="f1638" fmla="*/ f1200 1 9747620"/>
                <a:gd name="f1639" fmla="*/ f1201 1 6858000"/>
                <a:gd name="f1640" fmla="*/ f1202 1 9747620"/>
                <a:gd name="f1641" fmla="*/ f1203 1 6858000"/>
                <a:gd name="f1642" fmla="*/ f1204 1 9747620"/>
                <a:gd name="f1643" fmla="*/ f1205 1 6858000"/>
                <a:gd name="f1644" fmla="*/ f1206 1 9747620"/>
                <a:gd name="f1645" fmla="*/ f1207 1 6858000"/>
                <a:gd name="f1646" fmla="*/ f1208 1 9747620"/>
                <a:gd name="f1647" fmla="*/ f1209 1 6858000"/>
                <a:gd name="f1648" fmla="*/ f1210 1 9747620"/>
                <a:gd name="f1649" fmla="*/ f1211 1 6858000"/>
                <a:gd name="f1650" fmla="*/ f1212 1 9747620"/>
                <a:gd name="f1651" fmla="*/ f1213 1 6858000"/>
                <a:gd name="f1652" fmla="*/ f1214 1 9747620"/>
                <a:gd name="f1653" fmla="*/ f1215 1 6858000"/>
                <a:gd name="f1654" fmla="*/ f1216 1 9747620"/>
                <a:gd name="f1655" fmla="*/ f1217 1 6858000"/>
                <a:gd name="f1656" fmla="*/ f1218 1 9747620"/>
                <a:gd name="f1657" fmla="*/ f1219 1 6858000"/>
                <a:gd name="f1658" fmla="*/ f1220 1 9747620"/>
                <a:gd name="f1659" fmla="*/ f1221 1 6858000"/>
                <a:gd name="f1660" fmla="*/ f1222 1 9747620"/>
                <a:gd name="f1661" fmla="*/ f1223 1 6858000"/>
                <a:gd name="f1662" fmla="*/ f1224 1 9747620"/>
                <a:gd name="f1663" fmla="*/ f1225 1 6858000"/>
                <a:gd name="f1664" fmla="*/ f1226 1 9747620"/>
                <a:gd name="f1665" fmla="*/ f1227 1 6858000"/>
                <a:gd name="f1666" fmla="*/ f1228 1 9747620"/>
                <a:gd name="f1667" fmla="*/ f1229 1 6858000"/>
                <a:gd name="f1668" fmla="*/ f1230 1 9747620"/>
                <a:gd name="f1669" fmla="*/ f1231 1 6858000"/>
                <a:gd name="f1670" fmla="*/ f1232 1 9747620"/>
                <a:gd name="f1671" fmla="*/ f1233 1 6858000"/>
                <a:gd name="f1672" fmla="*/ f1234 1 9747620"/>
                <a:gd name="f1673" fmla="*/ f1235 1 6858000"/>
                <a:gd name="f1674" fmla="*/ f1236 1 9747620"/>
                <a:gd name="f1675" fmla="*/ f1237 1 6858000"/>
                <a:gd name="f1676" fmla="*/ f1238 1 9747620"/>
                <a:gd name="f1677" fmla="*/ f1239 1 6858000"/>
                <a:gd name="f1678" fmla="*/ f1240 1 9747620"/>
                <a:gd name="f1679" fmla="*/ f1241 1 6858000"/>
                <a:gd name="f1680" fmla="*/ f1242 1 9747620"/>
                <a:gd name="f1681" fmla="*/ f1243 1 6858000"/>
                <a:gd name="f1682" fmla="*/ f1244 1 9747620"/>
                <a:gd name="f1683" fmla="*/ f1245 1 6858000"/>
                <a:gd name="f1684" fmla="*/ f1246 1 9747620"/>
                <a:gd name="f1685" fmla="*/ f1247 1 6858000"/>
                <a:gd name="f1686" fmla="*/ f1248 1 9747620"/>
                <a:gd name="f1687" fmla="*/ f1249 1 6858000"/>
                <a:gd name="f1688" fmla="*/ f1250 1 9747620"/>
                <a:gd name="f1689" fmla="*/ f1251 1 6858000"/>
                <a:gd name="f1690" fmla="*/ f1252 1 9747620"/>
                <a:gd name="f1691" fmla="*/ f1253 1 6858000"/>
                <a:gd name="f1692" fmla="*/ f1254 1 9747620"/>
                <a:gd name="f1693" fmla="*/ f1255 1 6858000"/>
                <a:gd name="f1694" fmla="*/ f1256 1 9747620"/>
                <a:gd name="f1695" fmla="*/ f1257 1 6858000"/>
                <a:gd name="f1696" fmla="*/ f1258 1 9747620"/>
                <a:gd name="f1697" fmla="*/ f1259 1 6858000"/>
                <a:gd name="f1698" fmla="*/ f1260 1 9747620"/>
                <a:gd name="f1699" fmla="*/ f1261 1 6858000"/>
                <a:gd name="f1700" fmla="*/ f1262 1 9747620"/>
                <a:gd name="f1701" fmla="*/ f1263 1 6858000"/>
                <a:gd name="f1702" fmla="*/ f1264 1 9747620"/>
                <a:gd name="f1703" fmla="*/ f1265 1 6858000"/>
                <a:gd name="f1704" fmla="*/ f1266 1 9747620"/>
                <a:gd name="f1705" fmla="*/ f1267 1 6858000"/>
                <a:gd name="f1706" fmla="*/ f1268 1 9747620"/>
                <a:gd name="f1707" fmla="*/ f1269 1 6858000"/>
                <a:gd name="f1708" fmla="*/ f1270 1 9747620"/>
                <a:gd name="f1709" fmla="*/ f1271 1 6858000"/>
                <a:gd name="f1710" fmla="*/ f1272 1 9747620"/>
                <a:gd name="f1711" fmla="*/ f1273 1 6858000"/>
                <a:gd name="f1712" fmla="*/ f1274 1 9747620"/>
                <a:gd name="f1713" fmla="*/ f1275 1 6858000"/>
                <a:gd name="f1714" fmla="*/ f1276 1 9747620"/>
                <a:gd name="f1715" fmla="*/ f1277 1 6858000"/>
                <a:gd name="f1716" fmla="*/ f1278 1 9747620"/>
                <a:gd name="f1717" fmla="*/ f1279 1 6858000"/>
                <a:gd name="f1718" fmla="*/ f1280 1 9747620"/>
                <a:gd name="f1719" fmla="*/ f1281 1 6858000"/>
                <a:gd name="f1720" fmla="*/ f1282 1 9747620"/>
                <a:gd name="f1721" fmla="*/ f1283 1 6858000"/>
                <a:gd name="f1722" fmla="*/ f1284 1 9747620"/>
                <a:gd name="f1723" fmla="*/ f1285 1 6858000"/>
                <a:gd name="f1724" fmla="*/ f1286 1 9747620"/>
                <a:gd name="f1725" fmla="*/ f1287 1 6858000"/>
                <a:gd name="f1726" fmla="*/ f1288 1 9747620"/>
                <a:gd name="f1727" fmla="*/ f1289 1 6858000"/>
                <a:gd name="f1728" fmla="*/ f1290 1 9747620"/>
                <a:gd name="f1729" fmla="*/ f1291 1 6858000"/>
                <a:gd name="f1730" fmla="*/ f1292 1 9747620"/>
                <a:gd name="f1731" fmla="*/ f1293 1 6858000"/>
                <a:gd name="f1732" fmla="*/ f1294 1 9747620"/>
                <a:gd name="f1733" fmla="*/ f1295 1 6858000"/>
                <a:gd name="f1734" fmla="*/ f1296 1 9747620"/>
                <a:gd name="f1735" fmla="*/ f1297 1 6858000"/>
                <a:gd name="f1736" fmla="*/ f1298 1 9747620"/>
                <a:gd name="f1737" fmla="*/ f1299 1 6858000"/>
                <a:gd name="f1738" fmla="*/ f1300 1 9747620"/>
                <a:gd name="f1739" fmla="*/ f1301 1 6858000"/>
                <a:gd name="f1740" fmla="*/ f1302 1 9747620"/>
                <a:gd name="f1741" fmla="*/ f1303 1 6858000"/>
                <a:gd name="f1742" fmla="*/ f1304 1 9747620"/>
                <a:gd name="f1743" fmla="*/ f1305 1 6858000"/>
                <a:gd name="f1744" fmla="*/ f1306 1 9747620"/>
                <a:gd name="f1745" fmla="*/ f1307 1 6858000"/>
                <a:gd name="f1746" fmla="*/ f1308 1 9747620"/>
                <a:gd name="f1747" fmla="*/ f1309 1 6858000"/>
                <a:gd name="f1748" fmla="*/ f1310 1 9747620"/>
                <a:gd name="f1749" fmla="*/ f1311 1 9747620"/>
                <a:gd name="f1750" fmla="*/ f1312 1 9747620"/>
                <a:gd name="f1751" fmla="*/ f1313 1 6858000"/>
                <a:gd name="f1752" fmla="*/ f1314 1 9747620"/>
                <a:gd name="f1753" fmla="*/ f1315 1 6858000"/>
                <a:gd name="f1754" fmla="*/ f1316 1 9747620"/>
                <a:gd name="f1755" fmla="*/ f1317 1 6858000"/>
                <a:gd name="f1756" fmla="*/ f1318 1 9747620"/>
                <a:gd name="f1757" fmla="*/ f1319 1 6858000"/>
                <a:gd name="f1758" fmla="*/ f1320 1 9747620"/>
                <a:gd name="f1759" fmla="*/ f1321 1 6858000"/>
                <a:gd name="f1760" fmla="*/ f1322 1 9747620"/>
                <a:gd name="f1761" fmla="*/ f1323 1 6858000"/>
                <a:gd name="f1762" fmla="*/ f1324 1 9747620"/>
                <a:gd name="f1763" fmla="*/ f1325 1 6858000"/>
                <a:gd name="f1764" fmla="*/ f1326 1 9747620"/>
                <a:gd name="f1765" fmla="*/ f1327 1 6858000"/>
                <a:gd name="f1766" fmla="*/ f1328 1 9747620"/>
                <a:gd name="f1767" fmla="*/ f1329 1 6858000"/>
                <a:gd name="f1768" fmla="*/ f1330 1 9747620"/>
                <a:gd name="f1769" fmla="*/ f1331 1 6858000"/>
                <a:gd name="f1770" fmla="*/ f1332 1 9747620"/>
                <a:gd name="f1771" fmla="*/ f1333 1 6858000"/>
                <a:gd name="f1772" fmla="*/ f1334 1 9747620"/>
                <a:gd name="f1773" fmla="*/ f1335 1 6858000"/>
                <a:gd name="f1774" fmla="*/ f1336 1 9747620"/>
                <a:gd name="f1775" fmla="*/ f1337 1 6858000"/>
                <a:gd name="f1776" fmla="*/ f1338 1 9747620"/>
                <a:gd name="f1777" fmla="*/ f1339 1 6858000"/>
                <a:gd name="f1778" fmla="*/ f1340 1 9747620"/>
                <a:gd name="f1779" fmla="*/ f1341 1 6858000"/>
                <a:gd name="f1780" fmla="*/ f1342 1 9747620"/>
                <a:gd name="f1781" fmla="*/ f1343 1 6858000"/>
                <a:gd name="f1782" fmla="*/ f1344 1 9747620"/>
                <a:gd name="f1783" fmla="*/ f1345 1 6858000"/>
                <a:gd name="f1784" fmla="*/ f1346 1 9747620"/>
                <a:gd name="f1785" fmla="*/ f1347 1 9747620"/>
                <a:gd name="f1786" fmla="*/ f1348 1 9747620"/>
                <a:gd name="f1787" fmla="*/ f1349 1 6858000"/>
                <a:gd name="f1788" fmla="*/ f1350 1 9747620"/>
                <a:gd name="f1789" fmla="*/ f1351 1 6858000"/>
                <a:gd name="f1790" fmla="*/ f1352 1 9747620"/>
                <a:gd name="f1791" fmla="*/ f1353 1 6858000"/>
                <a:gd name="f1792" fmla="*/ f1354 1 9747620"/>
                <a:gd name="f1793" fmla="*/ f1355 1 6858000"/>
                <a:gd name="f1794" fmla="*/ f1356 1 9747620"/>
                <a:gd name="f1795" fmla="*/ f1357 1 6858000"/>
                <a:gd name="f1796" fmla="*/ f1358 1 9747620"/>
                <a:gd name="f1797" fmla="*/ f1359 1 6858000"/>
                <a:gd name="f1798" fmla="*/ f1360 1 9747620"/>
                <a:gd name="f1799" fmla="*/ f1361 1 6858000"/>
                <a:gd name="f1800" fmla="*/ f1362 1 9747620"/>
                <a:gd name="f1801" fmla="*/ f1363 1 6858000"/>
                <a:gd name="f1802" fmla="*/ f1364 1 9747620"/>
                <a:gd name="f1803" fmla="*/ f1365 1 6858000"/>
                <a:gd name="f1804" fmla="*/ f1366 1 9747620"/>
                <a:gd name="f1805" fmla="*/ f1367 1 6858000"/>
                <a:gd name="f1806" fmla="*/ f1368 1 9747620"/>
                <a:gd name="f1807" fmla="*/ f1369 1 6858000"/>
                <a:gd name="f1808" fmla="*/ f1370 1 9747620"/>
                <a:gd name="f1809" fmla="*/ f1371 1 6858000"/>
                <a:gd name="f1810" fmla="*/ f1372 1 9747620"/>
                <a:gd name="f1811" fmla="*/ f1373 1 6858000"/>
                <a:gd name="f1812" fmla="*/ f1374 1 9747620"/>
                <a:gd name="f1813" fmla="*/ f1375 1 6858000"/>
                <a:gd name="f1814" fmla="*/ f1376 1 9747620"/>
                <a:gd name="f1815" fmla="*/ f1377 1 6858000"/>
                <a:gd name="f1816" fmla="*/ f1378 1 9747620"/>
                <a:gd name="f1817" fmla="*/ f1379 1 6858000"/>
                <a:gd name="f1818" fmla="*/ f1380 1 9747620"/>
                <a:gd name="f1819" fmla="*/ f1381 1 6858000"/>
                <a:gd name="f1820" fmla="*/ f1382 1 9747620"/>
                <a:gd name="f1821" fmla="*/ f1383 1 6858000"/>
                <a:gd name="f1822" fmla="*/ f1384 1 9747620"/>
                <a:gd name="f1823" fmla="*/ f1385 1 6858000"/>
                <a:gd name="f1824" fmla="*/ f1386 1 9747620"/>
                <a:gd name="f1825" fmla="*/ f1387 1 6858000"/>
                <a:gd name="f1826" fmla="*/ f942 1 f949"/>
                <a:gd name="f1827" fmla="*/ f943 1 f949"/>
                <a:gd name="f1828" fmla="*/ f942 1 f950"/>
                <a:gd name="f1829" fmla="*/ f944 1 f950"/>
                <a:gd name="f1830" fmla="*/ f1389 1 f949"/>
                <a:gd name="f1831" fmla="*/ f1390 1 f950"/>
                <a:gd name="f1832" fmla="*/ f1391 1 f949"/>
                <a:gd name="f1833" fmla="*/ f1392 1 f949"/>
                <a:gd name="f1834" fmla="*/ f1393 1 f950"/>
                <a:gd name="f1835" fmla="*/ f1394 1 f949"/>
                <a:gd name="f1836" fmla="*/ f1395 1 f950"/>
                <a:gd name="f1837" fmla="*/ f1396 1 f949"/>
                <a:gd name="f1838" fmla="*/ f1397 1 f950"/>
                <a:gd name="f1839" fmla="*/ f1398 1 f949"/>
                <a:gd name="f1840" fmla="*/ f1399 1 f950"/>
                <a:gd name="f1841" fmla="*/ f1400 1 f949"/>
                <a:gd name="f1842" fmla="*/ f1401 1 f950"/>
                <a:gd name="f1843" fmla="*/ f1402 1 f949"/>
                <a:gd name="f1844" fmla="*/ f1403 1 f950"/>
                <a:gd name="f1845" fmla="*/ f1404 1 f949"/>
                <a:gd name="f1846" fmla="*/ f1405 1 f950"/>
                <a:gd name="f1847" fmla="*/ f1406 1 f949"/>
                <a:gd name="f1848" fmla="*/ f1407 1 f950"/>
                <a:gd name="f1849" fmla="*/ f1408 1 f949"/>
                <a:gd name="f1850" fmla="*/ f1409 1 f950"/>
                <a:gd name="f1851" fmla="*/ f1410 1 f949"/>
                <a:gd name="f1852" fmla="*/ f1411 1 f950"/>
                <a:gd name="f1853" fmla="*/ f1412 1 f949"/>
                <a:gd name="f1854" fmla="*/ f1413 1 f950"/>
                <a:gd name="f1855" fmla="*/ f1414 1 f949"/>
                <a:gd name="f1856" fmla="*/ f1415 1 f950"/>
                <a:gd name="f1857" fmla="*/ f1416 1 f949"/>
                <a:gd name="f1858" fmla="*/ f1417 1 f950"/>
                <a:gd name="f1859" fmla="*/ f1418 1 f949"/>
                <a:gd name="f1860" fmla="*/ f1419 1 f950"/>
                <a:gd name="f1861" fmla="*/ f1420 1 f949"/>
                <a:gd name="f1862" fmla="*/ f1421 1 f950"/>
                <a:gd name="f1863" fmla="*/ f1422 1 f949"/>
                <a:gd name="f1864" fmla="*/ f1423 1 f950"/>
                <a:gd name="f1865" fmla="*/ f1424 1 f949"/>
                <a:gd name="f1866" fmla="*/ f1425 1 f950"/>
                <a:gd name="f1867" fmla="*/ f1426 1 f949"/>
                <a:gd name="f1868" fmla="*/ f1427 1 f950"/>
                <a:gd name="f1869" fmla="*/ f1428 1 f949"/>
                <a:gd name="f1870" fmla="*/ f1429 1 f950"/>
                <a:gd name="f1871" fmla="*/ f1430 1 f949"/>
                <a:gd name="f1872" fmla="*/ f1431 1 f950"/>
                <a:gd name="f1873" fmla="*/ f1432 1 f949"/>
                <a:gd name="f1874" fmla="*/ f1433 1 f950"/>
                <a:gd name="f1875" fmla="*/ f1434 1 f949"/>
                <a:gd name="f1876" fmla="*/ f1435 1 f950"/>
                <a:gd name="f1877" fmla="*/ f1436 1 f949"/>
                <a:gd name="f1878" fmla="*/ f1437 1 f950"/>
                <a:gd name="f1879" fmla="*/ f1438 1 f949"/>
                <a:gd name="f1880" fmla="*/ f1439 1 f950"/>
                <a:gd name="f1881" fmla="*/ f1440 1 f949"/>
                <a:gd name="f1882" fmla="*/ f1441 1 f950"/>
                <a:gd name="f1883" fmla="*/ f1442 1 f949"/>
                <a:gd name="f1884" fmla="*/ f1443 1 f950"/>
                <a:gd name="f1885" fmla="*/ f1444 1 f949"/>
                <a:gd name="f1886" fmla="*/ f1445 1 f950"/>
                <a:gd name="f1887" fmla="*/ f1446 1 f949"/>
                <a:gd name="f1888" fmla="*/ f1447 1 f950"/>
                <a:gd name="f1889" fmla="*/ f1448 1 f949"/>
                <a:gd name="f1890" fmla="*/ f1449 1 f950"/>
                <a:gd name="f1891" fmla="*/ f1450 1 f949"/>
                <a:gd name="f1892" fmla="*/ f1451 1 f950"/>
                <a:gd name="f1893" fmla="*/ f1452 1 f949"/>
                <a:gd name="f1894" fmla="*/ f1453 1 f950"/>
                <a:gd name="f1895" fmla="*/ f1454 1 f949"/>
                <a:gd name="f1896" fmla="*/ f1455 1 f950"/>
                <a:gd name="f1897" fmla="*/ f1456 1 f949"/>
                <a:gd name="f1898" fmla="*/ f1457 1 f950"/>
                <a:gd name="f1899" fmla="*/ f1458 1 f949"/>
                <a:gd name="f1900" fmla="*/ f1459 1 f950"/>
                <a:gd name="f1901" fmla="*/ f1460 1 f949"/>
                <a:gd name="f1902" fmla="*/ f1461 1 f950"/>
                <a:gd name="f1903" fmla="*/ f1462 1 f949"/>
                <a:gd name="f1904" fmla="*/ f1463 1 f950"/>
                <a:gd name="f1905" fmla="*/ f1464 1 f949"/>
                <a:gd name="f1906" fmla="*/ f1465 1 f950"/>
                <a:gd name="f1907" fmla="*/ f1466 1 f949"/>
                <a:gd name="f1908" fmla="*/ f1467 1 f950"/>
                <a:gd name="f1909" fmla="*/ f1468 1 f949"/>
                <a:gd name="f1910" fmla="*/ f1469 1 f950"/>
                <a:gd name="f1911" fmla="*/ f1470 1 f949"/>
                <a:gd name="f1912" fmla="*/ f1471 1 f950"/>
                <a:gd name="f1913" fmla="*/ f1472 1 f949"/>
                <a:gd name="f1914" fmla="*/ f1473 1 f950"/>
                <a:gd name="f1915" fmla="*/ f1474 1 f949"/>
                <a:gd name="f1916" fmla="*/ f1475 1 f950"/>
                <a:gd name="f1917" fmla="*/ f1476 1 f949"/>
                <a:gd name="f1918" fmla="*/ f1477 1 f950"/>
                <a:gd name="f1919" fmla="*/ f1478 1 f949"/>
                <a:gd name="f1920" fmla="*/ f1479 1 f950"/>
                <a:gd name="f1921" fmla="*/ f1480 1 f949"/>
                <a:gd name="f1922" fmla="*/ f1481 1 f950"/>
                <a:gd name="f1923" fmla="*/ f1482 1 f949"/>
                <a:gd name="f1924" fmla="*/ f1483 1 f950"/>
                <a:gd name="f1925" fmla="*/ f1484 1 f949"/>
                <a:gd name="f1926" fmla="*/ f1485 1 f950"/>
                <a:gd name="f1927" fmla="*/ f1486 1 f949"/>
                <a:gd name="f1928" fmla="*/ f1487 1 f950"/>
                <a:gd name="f1929" fmla="*/ f1488 1 f949"/>
                <a:gd name="f1930" fmla="*/ f1489 1 f950"/>
                <a:gd name="f1931" fmla="*/ f1490 1 f949"/>
                <a:gd name="f1932" fmla="*/ f1491 1 f950"/>
                <a:gd name="f1933" fmla="*/ f1492 1 f949"/>
                <a:gd name="f1934" fmla="*/ f1493 1 f950"/>
                <a:gd name="f1935" fmla="*/ f1494 1 f949"/>
                <a:gd name="f1936" fmla="*/ f1495 1 f950"/>
                <a:gd name="f1937" fmla="*/ f1496 1 f949"/>
                <a:gd name="f1938" fmla="*/ f1497 1 f950"/>
                <a:gd name="f1939" fmla="*/ f1498 1 f949"/>
                <a:gd name="f1940" fmla="*/ f1499 1 f950"/>
                <a:gd name="f1941" fmla="*/ f1500 1 f949"/>
                <a:gd name="f1942" fmla="*/ f1501 1 f950"/>
                <a:gd name="f1943" fmla="*/ f1502 1 f949"/>
                <a:gd name="f1944" fmla="*/ f1503 1 f950"/>
                <a:gd name="f1945" fmla="*/ f1504 1 f949"/>
                <a:gd name="f1946" fmla="*/ f1505 1 f950"/>
                <a:gd name="f1947" fmla="*/ f1506 1 f949"/>
                <a:gd name="f1948" fmla="*/ f1507 1 f950"/>
                <a:gd name="f1949" fmla="*/ f1508 1 f950"/>
                <a:gd name="f1950" fmla="*/ f1509 1 f949"/>
                <a:gd name="f1951" fmla="*/ f1510 1 f950"/>
                <a:gd name="f1952" fmla="*/ f1511 1 f949"/>
                <a:gd name="f1953" fmla="*/ f1512 1 f950"/>
                <a:gd name="f1954" fmla="*/ f1513 1 f949"/>
                <a:gd name="f1955" fmla="*/ f1514 1 f950"/>
                <a:gd name="f1956" fmla="*/ f1515 1 f949"/>
                <a:gd name="f1957" fmla="*/ f1516 1 f950"/>
                <a:gd name="f1958" fmla="*/ f1517 1 f949"/>
                <a:gd name="f1959" fmla="*/ f1518 1 f950"/>
                <a:gd name="f1960" fmla="*/ f1519 1 f949"/>
                <a:gd name="f1961" fmla="*/ f1520 1 f950"/>
                <a:gd name="f1962" fmla="*/ f1521 1 f949"/>
                <a:gd name="f1963" fmla="*/ f1522 1 f950"/>
                <a:gd name="f1964" fmla="*/ f1523 1 f949"/>
                <a:gd name="f1965" fmla="*/ f1524 1 f950"/>
                <a:gd name="f1966" fmla="*/ f1525 1 f949"/>
                <a:gd name="f1967" fmla="*/ f1526 1 f950"/>
                <a:gd name="f1968" fmla="*/ f1527 1 f949"/>
                <a:gd name="f1969" fmla="*/ f1528 1 f950"/>
                <a:gd name="f1970" fmla="*/ f1529 1 f949"/>
                <a:gd name="f1971" fmla="*/ f1530 1 f950"/>
                <a:gd name="f1972" fmla="*/ f1531 1 f949"/>
                <a:gd name="f1973" fmla="*/ f1532 1 f950"/>
                <a:gd name="f1974" fmla="*/ f1533 1 f949"/>
                <a:gd name="f1975" fmla="*/ f1534 1 f950"/>
                <a:gd name="f1976" fmla="*/ f1535 1 f949"/>
                <a:gd name="f1977" fmla="*/ f1536 1 f950"/>
                <a:gd name="f1978" fmla="*/ f1537 1 f949"/>
                <a:gd name="f1979" fmla="*/ f1538 1 f950"/>
                <a:gd name="f1980" fmla="*/ f1539 1 f949"/>
                <a:gd name="f1981" fmla="*/ f1540 1 f950"/>
                <a:gd name="f1982" fmla="*/ f1541 1 f949"/>
                <a:gd name="f1983" fmla="*/ f1542 1 f950"/>
                <a:gd name="f1984" fmla="*/ f1543 1 f949"/>
                <a:gd name="f1985" fmla="*/ f1544 1 f950"/>
                <a:gd name="f1986" fmla="*/ f1545 1 f949"/>
                <a:gd name="f1987" fmla="*/ f1546 1 f950"/>
                <a:gd name="f1988" fmla="*/ f1547 1 f949"/>
                <a:gd name="f1989" fmla="*/ f1548 1 f950"/>
                <a:gd name="f1990" fmla="*/ f1549 1 f949"/>
                <a:gd name="f1991" fmla="*/ f1550 1 f950"/>
                <a:gd name="f1992" fmla="*/ f1551 1 f949"/>
                <a:gd name="f1993" fmla="*/ f1552 1 f950"/>
                <a:gd name="f1994" fmla="*/ f1553 1 f949"/>
                <a:gd name="f1995" fmla="*/ f1554 1 f950"/>
                <a:gd name="f1996" fmla="*/ f1555 1 f949"/>
                <a:gd name="f1997" fmla="*/ f1556 1 f950"/>
                <a:gd name="f1998" fmla="*/ f1557 1 f949"/>
                <a:gd name="f1999" fmla="*/ f1558 1 f950"/>
                <a:gd name="f2000" fmla="*/ f1559 1 f949"/>
                <a:gd name="f2001" fmla="*/ f1560 1 f950"/>
                <a:gd name="f2002" fmla="*/ f1561 1 f949"/>
                <a:gd name="f2003" fmla="*/ f1562 1 f950"/>
                <a:gd name="f2004" fmla="*/ f1563 1 f949"/>
                <a:gd name="f2005" fmla="*/ f1564 1 f950"/>
                <a:gd name="f2006" fmla="*/ f1565 1 f949"/>
                <a:gd name="f2007" fmla="*/ f1566 1 f950"/>
                <a:gd name="f2008" fmla="*/ f1567 1 f949"/>
                <a:gd name="f2009" fmla="*/ f1568 1 f950"/>
                <a:gd name="f2010" fmla="*/ f1569 1 f949"/>
                <a:gd name="f2011" fmla="*/ f1570 1 f949"/>
                <a:gd name="f2012" fmla="*/ f1571 1 f950"/>
                <a:gd name="f2013" fmla="*/ f1572 1 f949"/>
                <a:gd name="f2014" fmla="*/ f1573 1 f950"/>
                <a:gd name="f2015" fmla="*/ f1574 1 f949"/>
                <a:gd name="f2016" fmla="*/ f1575 1 f950"/>
                <a:gd name="f2017" fmla="*/ f1576 1 f949"/>
                <a:gd name="f2018" fmla="*/ f1577 1 f950"/>
                <a:gd name="f2019" fmla="*/ f1578 1 f949"/>
                <a:gd name="f2020" fmla="*/ f1579 1 f950"/>
                <a:gd name="f2021" fmla="*/ f1580 1 f949"/>
                <a:gd name="f2022" fmla="*/ f1581 1 f950"/>
                <a:gd name="f2023" fmla="*/ f1582 1 f949"/>
                <a:gd name="f2024" fmla="*/ f1583 1 f950"/>
                <a:gd name="f2025" fmla="*/ f1584 1 f949"/>
                <a:gd name="f2026" fmla="*/ f1585 1 f950"/>
                <a:gd name="f2027" fmla="*/ f1586 1 f949"/>
                <a:gd name="f2028" fmla="*/ f1587 1 f950"/>
                <a:gd name="f2029" fmla="*/ f1588 1 f949"/>
                <a:gd name="f2030" fmla="*/ f1589 1 f950"/>
                <a:gd name="f2031" fmla="*/ f1590 1 f949"/>
                <a:gd name="f2032" fmla="*/ f1591 1 f950"/>
                <a:gd name="f2033" fmla="*/ f1592 1 f949"/>
                <a:gd name="f2034" fmla="*/ f1593 1 f950"/>
                <a:gd name="f2035" fmla="*/ f1594 1 f949"/>
                <a:gd name="f2036" fmla="*/ f1595 1 f950"/>
                <a:gd name="f2037" fmla="*/ f1596 1 f949"/>
                <a:gd name="f2038" fmla="*/ f1597 1 f950"/>
                <a:gd name="f2039" fmla="*/ f1598 1 f949"/>
                <a:gd name="f2040" fmla="*/ f1599 1 f950"/>
                <a:gd name="f2041" fmla="*/ f1600 1 f949"/>
                <a:gd name="f2042" fmla="*/ f1601 1 f950"/>
                <a:gd name="f2043" fmla="*/ f1602 1 f949"/>
                <a:gd name="f2044" fmla="*/ f1603 1 f950"/>
                <a:gd name="f2045" fmla="*/ f1604 1 f949"/>
                <a:gd name="f2046" fmla="*/ f1605 1 f950"/>
                <a:gd name="f2047" fmla="*/ f1606 1 f949"/>
                <a:gd name="f2048" fmla="*/ f1607 1 f950"/>
                <a:gd name="f2049" fmla="*/ f1608 1 f949"/>
                <a:gd name="f2050" fmla="*/ f1609 1 f950"/>
                <a:gd name="f2051" fmla="*/ f1610 1 f949"/>
                <a:gd name="f2052" fmla="*/ f1611 1 f950"/>
                <a:gd name="f2053" fmla="*/ f1612 1 f949"/>
                <a:gd name="f2054" fmla="*/ f1613 1 f950"/>
                <a:gd name="f2055" fmla="*/ f1614 1 f949"/>
                <a:gd name="f2056" fmla="*/ f1615 1 f950"/>
                <a:gd name="f2057" fmla="*/ f1616 1 f949"/>
                <a:gd name="f2058" fmla="*/ f1617 1 f950"/>
                <a:gd name="f2059" fmla="*/ f1618 1 f949"/>
                <a:gd name="f2060" fmla="*/ f1619 1 f950"/>
                <a:gd name="f2061" fmla="*/ f1620 1 f949"/>
                <a:gd name="f2062" fmla="*/ f1621 1 f950"/>
                <a:gd name="f2063" fmla="*/ f1622 1 f949"/>
                <a:gd name="f2064" fmla="*/ f1623 1 f950"/>
                <a:gd name="f2065" fmla="*/ f1624 1 f949"/>
                <a:gd name="f2066" fmla="*/ f1625 1 f950"/>
                <a:gd name="f2067" fmla="*/ f1626 1 f949"/>
                <a:gd name="f2068" fmla="*/ f1627 1 f950"/>
                <a:gd name="f2069" fmla="*/ f1628 1 f949"/>
                <a:gd name="f2070" fmla="*/ f1629 1 f950"/>
                <a:gd name="f2071" fmla="*/ f1630 1 f949"/>
                <a:gd name="f2072" fmla="*/ f1631 1 f950"/>
                <a:gd name="f2073" fmla="*/ f1632 1 f949"/>
                <a:gd name="f2074" fmla="*/ f1633 1 f950"/>
                <a:gd name="f2075" fmla="*/ f1634 1 f949"/>
                <a:gd name="f2076" fmla="*/ f1635 1 f950"/>
                <a:gd name="f2077" fmla="*/ f1636 1 f949"/>
                <a:gd name="f2078" fmla="*/ f1637 1 f950"/>
                <a:gd name="f2079" fmla="*/ f1638 1 f949"/>
                <a:gd name="f2080" fmla="*/ f1639 1 f950"/>
                <a:gd name="f2081" fmla="*/ f1640 1 f949"/>
                <a:gd name="f2082" fmla="*/ f1641 1 f950"/>
                <a:gd name="f2083" fmla="*/ f1642 1 f949"/>
                <a:gd name="f2084" fmla="*/ f1643 1 f950"/>
                <a:gd name="f2085" fmla="*/ f1644 1 f949"/>
                <a:gd name="f2086" fmla="*/ f1645 1 f950"/>
                <a:gd name="f2087" fmla="*/ f1646 1 f949"/>
                <a:gd name="f2088" fmla="*/ f1647 1 f950"/>
                <a:gd name="f2089" fmla="*/ f1648 1 f949"/>
                <a:gd name="f2090" fmla="*/ f1649 1 f950"/>
                <a:gd name="f2091" fmla="*/ f1650 1 f949"/>
                <a:gd name="f2092" fmla="*/ f1651 1 f950"/>
                <a:gd name="f2093" fmla="*/ f1652 1 f949"/>
                <a:gd name="f2094" fmla="*/ f1653 1 f950"/>
                <a:gd name="f2095" fmla="*/ f1654 1 f949"/>
                <a:gd name="f2096" fmla="*/ f1655 1 f950"/>
                <a:gd name="f2097" fmla="*/ f1656 1 f949"/>
                <a:gd name="f2098" fmla="*/ f1657 1 f950"/>
                <a:gd name="f2099" fmla="*/ f1658 1 f949"/>
                <a:gd name="f2100" fmla="*/ f1659 1 f950"/>
                <a:gd name="f2101" fmla="*/ f1660 1 f949"/>
                <a:gd name="f2102" fmla="*/ f1661 1 f950"/>
                <a:gd name="f2103" fmla="*/ f1662 1 f949"/>
                <a:gd name="f2104" fmla="*/ f1663 1 f950"/>
                <a:gd name="f2105" fmla="*/ f1664 1 f949"/>
                <a:gd name="f2106" fmla="*/ f1665 1 f950"/>
                <a:gd name="f2107" fmla="*/ f1666 1 f949"/>
                <a:gd name="f2108" fmla="*/ f1667 1 f950"/>
                <a:gd name="f2109" fmla="*/ f1668 1 f949"/>
                <a:gd name="f2110" fmla="*/ f1669 1 f950"/>
                <a:gd name="f2111" fmla="*/ f1670 1 f949"/>
                <a:gd name="f2112" fmla="*/ f1671 1 f950"/>
                <a:gd name="f2113" fmla="*/ f1672 1 f949"/>
                <a:gd name="f2114" fmla="*/ f1673 1 f950"/>
                <a:gd name="f2115" fmla="*/ f1674 1 f949"/>
                <a:gd name="f2116" fmla="*/ f1675 1 f950"/>
                <a:gd name="f2117" fmla="*/ f1676 1 f949"/>
                <a:gd name="f2118" fmla="*/ f1677 1 f950"/>
                <a:gd name="f2119" fmla="*/ f1678 1 f949"/>
                <a:gd name="f2120" fmla="*/ f1679 1 f950"/>
                <a:gd name="f2121" fmla="*/ f1680 1 f949"/>
                <a:gd name="f2122" fmla="*/ f1681 1 f950"/>
                <a:gd name="f2123" fmla="*/ f1682 1 f949"/>
                <a:gd name="f2124" fmla="*/ f1683 1 f950"/>
                <a:gd name="f2125" fmla="*/ f1684 1 f949"/>
                <a:gd name="f2126" fmla="*/ f1685 1 f950"/>
                <a:gd name="f2127" fmla="*/ f1686 1 f949"/>
                <a:gd name="f2128" fmla="*/ f1687 1 f950"/>
                <a:gd name="f2129" fmla="*/ f1688 1 f949"/>
                <a:gd name="f2130" fmla="*/ f1689 1 f950"/>
                <a:gd name="f2131" fmla="*/ f1690 1 f949"/>
                <a:gd name="f2132" fmla="*/ f1691 1 f950"/>
                <a:gd name="f2133" fmla="*/ f1692 1 f949"/>
                <a:gd name="f2134" fmla="*/ f1693 1 f950"/>
                <a:gd name="f2135" fmla="*/ f1694 1 f949"/>
                <a:gd name="f2136" fmla="*/ f1695 1 f950"/>
                <a:gd name="f2137" fmla="*/ f1696 1 f949"/>
                <a:gd name="f2138" fmla="*/ f1697 1 f950"/>
                <a:gd name="f2139" fmla="*/ f1698 1 f949"/>
                <a:gd name="f2140" fmla="*/ f1699 1 f950"/>
                <a:gd name="f2141" fmla="*/ f1700 1 f949"/>
                <a:gd name="f2142" fmla="*/ f1701 1 f950"/>
                <a:gd name="f2143" fmla="*/ f1702 1 f949"/>
                <a:gd name="f2144" fmla="*/ f1703 1 f950"/>
                <a:gd name="f2145" fmla="*/ f1704 1 f949"/>
                <a:gd name="f2146" fmla="*/ f1705 1 f950"/>
                <a:gd name="f2147" fmla="*/ f1706 1 f949"/>
                <a:gd name="f2148" fmla="*/ f1707 1 f950"/>
                <a:gd name="f2149" fmla="*/ f1708 1 f949"/>
                <a:gd name="f2150" fmla="*/ f1709 1 f950"/>
                <a:gd name="f2151" fmla="*/ f1710 1 f949"/>
                <a:gd name="f2152" fmla="*/ f1711 1 f950"/>
                <a:gd name="f2153" fmla="*/ f1712 1 f949"/>
                <a:gd name="f2154" fmla="*/ f1713 1 f950"/>
                <a:gd name="f2155" fmla="*/ f1714 1 f949"/>
                <a:gd name="f2156" fmla="*/ f1715 1 f950"/>
                <a:gd name="f2157" fmla="*/ f1716 1 f949"/>
                <a:gd name="f2158" fmla="*/ f1717 1 f950"/>
                <a:gd name="f2159" fmla="*/ f1718 1 f949"/>
                <a:gd name="f2160" fmla="*/ f1719 1 f950"/>
                <a:gd name="f2161" fmla="*/ f1720 1 f949"/>
                <a:gd name="f2162" fmla="*/ f1721 1 f950"/>
                <a:gd name="f2163" fmla="*/ f1722 1 f949"/>
                <a:gd name="f2164" fmla="*/ f1723 1 f950"/>
                <a:gd name="f2165" fmla="*/ f1724 1 f949"/>
                <a:gd name="f2166" fmla="*/ f1725 1 f950"/>
                <a:gd name="f2167" fmla="*/ f1726 1 f949"/>
                <a:gd name="f2168" fmla="*/ f1727 1 f950"/>
                <a:gd name="f2169" fmla="*/ f1728 1 f949"/>
                <a:gd name="f2170" fmla="*/ f1729 1 f950"/>
                <a:gd name="f2171" fmla="*/ f1730 1 f949"/>
                <a:gd name="f2172" fmla="*/ f1731 1 f950"/>
                <a:gd name="f2173" fmla="*/ f1732 1 f949"/>
                <a:gd name="f2174" fmla="*/ f1733 1 f950"/>
                <a:gd name="f2175" fmla="*/ f1734 1 f949"/>
                <a:gd name="f2176" fmla="*/ f1735 1 f950"/>
                <a:gd name="f2177" fmla="*/ f1736 1 f949"/>
                <a:gd name="f2178" fmla="*/ f1737 1 f950"/>
                <a:gd name="f2179" fmla="*/ f1738 1 f949"/>
                <a:gd name="f2180" fmla="*/ f1739 1 f950"/>
                <a:gd name="f2181" fmla="*/ f1740 1 f949"/>
                <a:gd name="f2182" fmla="*/ f1741 1 f950"/>
                <a:gd name="f2183" fmla="*/ f1742 1 f949"/>
                <a:gd name="f2184" fmla="*/ f1743 1 f950"/>
                <a:gd name="f2185" fmla="*/ f1744 1 f949"/>
                <a:gd name="f2186" fmla="*/ f1745 1 f950"/>
                <a:gd name="f2187" fmla="*/ f1746 1 f949"/>
                <a:gd name="f2188" fmla="*/ f1747 1 f950"/>
                <a:gd name="f2189" fmla="*/ f1748 1 f949"/>
                <a:gd name="f2190" fmla="*/ f1749 1 f949"/>
                <a:gd name="f2191" fmla="*/ f1750 1 f949"/>
                <a:gd name="f2192" fmla="*/ f1751 1 f950"/>
                <a:gd name="f2193" fmla="*/ f1752 1 f949"/>
                <a:gd name="f2194" fmla="*/ f1753 1 f950"/>
                <a:gd name="f2195" fmla="*/ f1754 1 f949"/>
                <a:gd name="f2196" fmla="*/ f1755 1 f950"/>
                <a:gd name="f2197" fmla="*/ f1756 1 f949"/>
                <a:gd name="f2198" fmla="*/ f1757 1 f950"/>
                <a:gd name="f2199" fmla="*/ f1758 1 f949"/>
                <a:gd name="f2200" fmla="*/ f1759 1 f950"/>
                <a:gd name="f2201" fmla="*/ f1760 1 f949"/>
                <a:gd name="f2202" fmla="*/ f1761 1 f950"/>
                <a:gd name="f2203" fmla="*/ f1762 1 f949"/>
                <a:gd name="f2204" fmla="*/ f1763 1 f950"/>
                <a:gd name="f2205" fmla="*/ f1764 1 f949"/>
                <a:gd name="f2206" fmla="*/ f1765 1 f950"/>
                <a:gd name="f2207" fmla="*/ f1766 1 f949"/>
                <a:gd name="f2208" fmla="*/ f1767 1 f950"/>
                <a:gd name="f2209" fmla="*/ f1768 1 f949"/>
                <a:gd name="f2210" fmla="*/ f1769 1 f950"/>
                <a:gd name="f2211" fmla="*/ f1770 1 f949"/>
                <a:gd name="f2212" fmla="*/ f1771 1 f950"/>
                <a:gd name="f2213" fmla="*/ f1772 1 f949"/>
                <a:gd name="f2214" fmla="*/ f1773 1 f950"/>
                <a:gd name="f2215" fmla="*/ f1774 1 f949"/>
                <a:gd name="f2216" fmla="*/ f1775 1 f950"/>
                <a:gd name="f2217" fmla="*/ f1776 1 f949"/>
                <a:gd name="f2218" fmla="*/ f1777 1 f950"/>
                <a:gd name="f2219" fmla="*/ f1778 1 f949"/>
                <a:gd name="f2220" fmla="*/ f1779 1 f950"/>
                <a:gd name="f2221" fmla="*/ f1780 1 f949"/>
                <a:gd name="f2222" fmla="*/ f1781 1 f950"/>
                <a:gd name="f2223" fmla="*/ f1782 1 f949"/>
                <a:gd name="f2224" fmla="*/ f1783 1 f950"/>
                <a:gd name="f2225" fmla="*/ f1784 1 f949"/>
                <a:gd name="f2226" fmla="*/ f1785 1 f949"/>
                <a:gd name="f2227" fmla="*/ f1786 1 f949"/>
                <a:gd name="f2228" fmla="*/ f1787 1 f950"/>
                <a:gd name="f2229" fmla="*/ f1788 1 f949"/>
                <a:gd name="f2230" fmla="*/ f1789 1 f950"/>
                <a:gd name="f2231" fmla="*/ f1790 1 f949"/>
                <a:gd name="f2232" fmla="*/ f1791 1 f950"/>
                <a:gd name="f2233" fmla="*/ f1792 1 f949"/>
                <a:gd name="f2234" fmla="*/ f1793 1 f950"/>
                <a:gd name="f2235" fmla="*/ f1794 1 f949"/>
                <a:gd name="f2236" fmla="*/ f1795 1 f950"/>
                <a:gd name="f2237" fmla="*/ f1796 1 f949"/>
                <a:gd name="f2238" fmla="*/ f1797 1 f950"/>
                <a:gd name="f2239" fmla="*/ f1798 1 f949"/>
                <a:gd name="f2240" fmla="*/ f1799 1 f950"/>
                <a:gd name="f2241" fmla="*/ f1800 1 f949"/>
                <a:gd name="f2242" fmla="*/ f1801 1 f950"/>
                <a:gd name="f2243" fmla="*/ f1802 1 f949"/>
                <a:gd name="f2244" fmla="*/ f1803 1 f950"/>
                <a:gd name="f2245" fmla="*/ f1804 1 f949"/>
                <a:gd name="f2246" fmla="*/ f1805 1 f950"/>
                <a:gd name="f2247" fmla="*/ f1806 1 f949"/>
                <a:gd name="f2248" fmla="*/ f1807 1 f950"/>
                <a:gd name="f2249" fmla="*/ f1808 1 f949"/>
                <a:gd name="f2250" fmla="*/ f1809 1 f950"/>
                <a:gd name="f2251" fmla="*/ f1810 1 f949"/>
                <a:gd name="f2252" fmla="*/ f1811 1 f950"/>
                <a:gd name="f2253" fmla="*/ f1812 1 f949"/>
                <a:gd name="f2254" fmla="*/ f1813 1 f950"/>
                <a:gd name="f2255" fmla="*/ f1814 1 f949"/>
                <a:gd name="f2256" fmla="*/ f1815 1 f950"/>
                <a:gd name="f2257" fmla="*/ f1816 1 f949"/>
                <a:gd name="f2258" fmla="*/ f1817 1 f950"/>
                <a:gd name="f2259" fmla="*/ f1818 1 f949"/>
                <a:gd name="f2260" fmla="*/ f1819 1 f950"/>
                <a:gd name="f2261" fmla="*/ f1820 1 f949"/>
                <a:gd name="f2262" fmla="*/ f1821 1 f950"/>
                <a:gd name="f2263" fmla="*/ f1822 1 f949"/>
                <a:gd name="f2264" fmla="*/ f1823 1 f950"/>
                <a:gd name="f2265" fmla="*/ f1824 1 f949"/>
                <a:gd name="f2266" fmla="*/ f1825 1 f950"/>
                <a:gd name="f2267" fmla="*/ f1826 f940 1"/>
                <a:gd name="f2268" fmla="*/ f1827 f940 1"/>
                <a:gd name="f2269" fmla="*/ f1829 f941 1"/>
                <a:gd name="f2270" fmla="*/ f1828 f941 1"/>
                <a:gd name="f2271" fmla="*/ f1830 f940 1"/>
                <a:gd name="f2272" fmla="*/ f1831 f941 1"/>
                <a:gd name="f2273" fmla="*/ f1832 f940 1"/>
                <a:gd name="f2274" fmla="*/ f1833 f940 1"/>
                <a:gd name="f2275" fmla="*/ f1834 f941 1"/>
                <a:gd name="f2276" fmla="*/ f1835 f940 1"/>
                <a:gd name="f2277" fmla="*/ f1836 f941 1"/>
                <a:gd name="f2278" fmla="*/ f1837 f940 1"/>
                <a:gd name="f2279" fmla="*/ f1838 f941 1"/>
                <a:gd name="f2280" fmla="*/ f1839 f940 1"/>
                <a:gd name="f2281" fmla="*/ f1840 f941 1"/>
                <a:gd name="f2282" fmla="*/ f1841 f940 1"/>
                <a:gd name="f2283" fmla="*/ f1842 f941 1"/>
                <a:gd name="f2284" fmla="*/ f1843 f940 1"/>
                <a:gd name="f2285" fmla="*/ f1844 f941 1"/>
                <a:gd name="f2286" fmla="*/ f1845 f940 1"/>
                <a:gd name="f2287" fmla="*/ f1846 f941 1"/>
                <a:gd name="f2288" fmla="*/ f1847 f940 1"/>
                <a:gd name="f2289" fmla="*/ f1848 f941 1"/>
                <a:gd name="f2290" fmla="*/ f1849 f940 1"/>
                <a:gd name="f2291" fmla="*/ f1850 f941 1"/>
                <a:gd name="f2292" fmla="*/ f1851 f940 1"/>
                <a:gd name="f2293" fmla="*/ f1852 f941 1"/>
                <a:gd name="f2294" fmla="*/ f1853 f940 1"/>
                <a:gd name="f2295" fmla="*/ f1854 f941 1"/>
                <a:gd name="f2296" fmla="*/ f1855 f940 1"/>
                <a:gd name="f2297" fmla="*/ f1856 f941 1"/>
                <a:gd name="f2298" fmla="*/ f1857 f940 1"/>
                <a:gd name="f2299" fmla="*/ f1858 f941 1"/>
                <a:gd name="f2300" fmla="*/ f1859 f940 1"/>
                <a:gd name="f2301" fmla="*/ f1860 f941 1"/>
                <a:gd name="f2302" fmla="*/ f1861 f940 1"/>
                <a:gd name="f2303" fmla="*/ f1862 f941 1"/>
                <a:gd name="f2304" fmla="*/ f1863 f940 1"/>
                <a:gd name="f2305" fmla="*/ f1864 f941 1"/>
                <a:gd name="f2306" fmla="*/ f1865 f940 1"/>
                <a:gd name="f2307" fmla="*/ f1866 f941 1"/>
                <a:gd name="f2308" fmla="*/ f1867 f940 1"/>
                <a:gd name="f2309" fmla="*/ f1868 f941 1"/>
                <a:gd name="f2310" fmla="*/ f1869 f940 1"/>
                <a:gd name="f2311" fmla="*/ f1870 f941 1"/>
                <a:gd name="f2312" fmla="*/ f1871 f940 1"/>
                <a:gd name="f2313" fmla="*/ f1872 f941 1"/>
                <a:gd name="f2314" fmla="*/ f1873 f940 1"/>
                <a:gd name="f2315" fmla="*/ f1874 f941 1"/>
                <a:gd name="f2316" fmla="*/ f1875 f940 1"/>
                <a:gd name="f2317" fmla="*/ f1876 f941 1"/>
                <a:gd name="f2318" fmla="*/ f1877 f940 1"/>
                <a:gd name="f2319" fmla="*/ f1878 f941 1"/>
                <a:gd name="f2320" fmla="*/ f1879 f940 1"/>
                <a:gd name="f2321" fmla="*/ f1880 f941 1"/>
                <a:gd name="f2322" fmla="*/ f1881 f940 1"/>
                <a:gd name="f2323" fmla="*/ f1882 f941 1"/>
                <a:gd name="f2324" fmla="*/ f1883 f940 1"/>
                <a:gd name="f2325" fmla="*/ f1884 f941 1"/>
                <a:gd name="f2326" fmla="*/ f1885 f940 1"/>
                <a:gd name="f2327" fmla="*/ f1886 f941 1"/>
                <a:gd name="f2328" fmla="*/ f1887 f940 1"/>
                <a:gd name="f2329" fmla="*/ f1888 f941 1"/>
                <a:gd name="f2330" fmla="*/ f1889 f940 1"/>
                <a:gd name="f2331" fmla="*/ f1890 f941 1"/>
                <a:gd name="f2332" fmla="*/ f1891 f940 1"/>
                <a:gd name="f2333" fmla="*/ f1892 f941 1"/>
                <a:gd name="f2334" fmla="*/ f1893 f940 1"/>
                <a:gd name="f2335" fmla="*/ f1894 f941 1"/>
                <a:gd name="f2336" fmla="*/ f1895 f940 1"/>
                <a:gd name="f2337" fmla="*/ f1896 f941 1"/>
                <a:gd name="f2338" fmla="*/ f1897 f940 1"/>
                <a:gd name="f2339" fmla="*/ f1898 f941 1"/>
                <a:gd name="f2340" fmla="*/ f1899 f940 1"/>
                <a:gd name="f2341" fmla="*/ f1900 f941 1"/>
                <a:gd name="f2342" fmla="*/ f1901 f940 1"/>
                <a:gd name="f2343" fmla="*/ f1902 f941 1"/>
                <a:gd name="f2344" fmla="*/ f1903 f940 1"/>
                <a:gd name="f2345" fmla="*/ f1904 f941 1"/>
                <a:gd name="f2346" fmla="*/ f1905 f940 1"/>
                <a:gd name="f2347" fmla="*/ f1906 f941 1"/>
                <a:gd name="f2348" fmla="*/ f1907 f940 1"/>
                <a:gd name="f2349" fmla="*/ f1908 f941 1"/>
                <a:gd name="f2350" fmla="*/ f1909 f940 1"/>
                <a:gd name="f2351" fmla="*/ f1910 f941 1"/>
                <a:gd name="f2352" fmla="*/ f1911 f940 1"/>
                <a:gd name="f2353" fmla="*/ f1912 f941 1"/>
                <a:gd name="f2354" fmla="*/ f1913 f940 1"/>
                <a:gd name="f2355" fmla="*/ f1914 f941 1"/>
                <a:gd name="f2356" fmla="*/ f1915 f940 1"/>
                <a:gd name="f2357" fmla="*/ f1916 f941 1"/>
                <a:gd name="f2358" fmla="*/ f1917 f940 1"/>
                <a:gd name="f2359" fmla="*/ f1918 f941 1"/>
                <a:gd name="f2360" fmla="*/ f1919 f940 1"/>
                <a:gd name="f2361" fmla="*/ f1920 f941 1"/>
                <a:gd name="f2362" fmla="*/ f1921 f940 1"/>
                <a:gd name="f2363" fmla="*/ f1922 f941 1"/>
                <a:gd name="f2364" fmla="*/ f1923 f940 1"/>
                <a:gd name="f2365" fmla="*/ f1924 f941 1"/>
                <a:gd name="f2366" fmla="*/ f1925 f940 1"/>
                <a:gd name="f2367" fmla="*/ f1926 f941 1"/>
                <a:gd name="f2368" fmla="*/ f1927 f940 1"/>
                <a:gd name="f2369" fmla="*/ f1928 f941 1"/>
                <a:gd name="f2370" fmla="*/ f1929 f940 1"/>
                <a:gd name="f2371" fmla="*/ f1930 f941 1"/>
                <a:gd name="f2372" fmla="*/ f1931 f940 1"/>
                <a:gd name="f2373" fmla="*/ f1932 f941 1"/>
                <a:gd name="f2374" fmla="*/ f1933 f940 1"/>
                <a:gd name="f2375" fmla="*/ f1934 f941 1"/>
                <a:gd name="f2376" fmla="*/ f1935 f940 1"/>
                <a:gd name="f2377" fmla="*/ f1936 f941 1"/>
                <a:gd name="f2378" fmla="*/ f1937 f940 1"/>
                <a:gd name="f2379" fmla="*/ f1938 f941 1"/>
                <a:gd name="f2380" fmla="*/ f1939 f940 1"/>
                <a:gd name="f2381" fmla="*/ f1940 f941 1"/>
                <a:gd name="f2382" fmla="*/ f1941 f940 1"/>
                <a:gd name="f2383" fmla="*/ f1942 f941 1"/>
                <a:gd name="f2384" fmla="*/ f1943 f940 1"/>
                <a:gd name="f2385" fmla="*/ f1944 f941 1"/>
                <a:gd name="f2386" fmla="*/ f1945 f940 1"/>
                <a:gd name="f2387" fmla="*/ f1946 f941 1"/>
                <a:gd name="f2388" fmla="*/ f1947 f940 1"/>
                <a:gd name="f2389" fmla="*/ f1948 f941 1"/>
                <a:gd name="f2390" fmla="*/ f1949 f941 1"/>
                <a:gd name="f2391" fmla="*/ f1950 f940 1"/>
                <a:gd name="f2392" fmla="*/ f1951 f941 1"/>
                <a:gd name="f2393" fmla="*/ f1952 f940 1"/>
                <a:gd name="f2394" fmla="*/ f1953 f941 1"/>
                <a:gd name="f2395" fmla="*/ f1954 f940 1"/>
                <a:gd name="f2396" fmla="*/ f1955 f941 1"/>
                <a:gd name="f2397" fmla="*/ f1956 f940 1"/>
                <a:gd name="f2398" fmla="*/ f1957 f941 1"/>
                <a:gd name="f2399" fmla="*/ f1958 f940 1"/>
                <a:gd name="f2400" fmla="*/ f1959 f941 1"/>
                <a:gd name="f2401" fmla="*/ f1960 f940 1"/>
                <a:gd name="f2402" fmla="*/ f1961 f941 1"/>
                <a:gd name="f2403" fmla="*/ f1962 f940 1"/>
                <a:gd name="f2404" fmla="*/ f1963 f941 1"/>
                <a:gd name="f2405" fmla="*/ f1964 f940 1"/>
                <a:gd name="f2406" fmla="*/ f1965 f941 1"/>
                <a:gd name="f2407" fmla="*/ f1966 f940 1"/>
                <a:gd name="f2408" fmla="*/ f1967 f941 1"/>
                <a:gd name="f2409" fmla="*/ f1968 f940 1"/>
                <a:gd name="f2410" fmla="*/ f1969 f941 1"/>
                <a:gd name="f2411" fmla="*/ f1970 f940 1"/>
                <a:gd name="f2412" fmla="*/ f1971 f941 1"/>
                <a:gd name="f2413" fmla="*/ f1972 f940 1"/>
                <a:gd name="f2414" fmla="*/ f1973 f941 1"/>
                <a:gd name="f2415" fmla="*/ f1974 f940 1"/>
                <a:gd name="f2416" fmla="*/ f1975 f941 1"/>
                <a:gd name="f2417" fmla="*/ f1976 f940 1"/>
                <a:gd name="f2418" fmla="*/ f1977 f941 1"/>
                <a:gd name="f2419" fmla="*/ f1978 f940 1"/>
                <a:gd name="f2420" fmla="*/ f1979 f941 1"/>
                <a:gd name="f2421" fmla="*/ f1980 f940 1"/>
                <a:gd name="f2422" fmla="*/ f1981 f941 1"/>
                <a:gd name="f2423" fmla="*/ f1982 f940 1"/>
                <a:gd name="f2424" fmla="*/ f1983 f941 1"/>
                <a:gd name="f2425" fmla="*/ f1984 f940 1"/>
                <a:gd name="f2426" fmla="*/ f1985 f941 1"/>
                <a:gd name="f2427" fmla="*/ f1986 f940 1"/>
                <a:gd name="f2428" fmla="*/ f1987 f941 1"/>
                <a:gd name="f2429" fmla="*/ f1988 f940 1"/>
                <a:gd name="f2430" fmla="*/ f1989 f941 1"/>
                <a:gd name="f2431" fmla="*/ f1990 f940 1"/>
                <a:gd name="f2432" fmla="*/ f1991 f941 1"/>
                <a:gd name="f2433" fmla="*/ f1992 f940 1"/>
                <a:gd name="f2434" fmla="*/ f1993 f941 1"/>
                <a:gd name="f2435" fmla="*/ f1994 f940 1"/>
                <a:gd name="f2436" fmla="*/ f1995 f941 1"/>
                <a:gd name="f2437" fmla="*/ f1996 f940 1"/>
                <a:gd name="f2438" fmla="*/ f1997 f941 1"/>
                <a:gd name="f2439" fmla="*/ f1998 f940 1"/>
                <a:gd name="f2440" fmla="*/ f1999 f941 1"/>
                <a:gd name="f2441" fmla="*/ f2000 f940 1"/>
                <a:gd name="f2442" fmla="*/ f2001 f941 1"/>
                <a:gd name="f2443" fmla="*/ f2002 f940 1"/>
                <a:gd name="f2444" fmla="*/ f2003 f941 1"/>
                <a:gd name="f2445" fmla="*/ f2004 f940 1"/>
                <a:gd name="f2446" fmla="*/ f2005 f941 1"/>
                <a:gd name="f2447" fmla="*/ f2006 f940 1"/>
                <a:gd name="f2448" fmla="*/ f2007 f941 1"/>
                <a:gd name="f2449" fmla="*/ f2008 f940 1"/>
                <a:gd name="f2450" fmla="*/ f2009 f941 1"/>
                <a:gd name="f2451" fmla="*/ f2010 f940 1"/>
                <a:gd name="f2452" fmla="*/ f2011 f940 1"/>
                <a:gd name="f2453" fmla="*/ f2012 f941 1"/>
                <a:gd name="f2454" fmla="*/ f2013 f940 1"/>
                <a:gd name="f2455" fmla="*/ f2014 f941 1"/>
                <a:gd name="f2456" fmla="*/ f2015 f940 1"/>
                <a:gd name="f2457" fmla="*/ f2016 f941 1"/>
                <a:gd name="f2458" fmla="*/ f2017 f940 1"/>
                <a:gd name="f2459" fmla="*/ f2018 f941 1"/>
                <a:gd name="f2460" fmla="*/ f2019 f940 1"/>
                <a:gd name="f2461" fmla="*/ f2020 f941 1"/>
                <a:gd name="f2462" fmla="*/ f2021 f940 1"/>
                <a:gd name="f2463" fmla="*/ f2022 f941 1"/>
                <a:gd name="f2464" fmla="*/ f2023 f940 1"/>
                <a:gd name="f2465" fmla="*/ f2024 f941 1"/>
                <a:gd name="f2466" fmla="*/ f2025 f940 1"/>
                <a:gd name="f2467" fmla="*/ f2026 f941 1"/>
                <a:gd name="f2468" fmla="*/ f2027 f940 1"/>
                <a:gd name="f2469" fmla="*/ f2028 f941 1"/>
                <a:gd name="f2470" fmla="*/ f2029 f940 1"/>
                <a:gd name="f2471" fmla="*/ f2030 f941 1"/>
                <a:gd name="f2472" fmla="*/ f2031 f940 1"/>
                <a:gd name="f2473" fmla="*/ f2032 f941 1"/>
                <a:gd name="f2474" fmla="*/ f2033 f940 1"/>
                <a:gd name="f2475" fmla="*/ f2034 f941 1"/>
                <a:gd name="f2476" fmla="*/ f2035 f940 1"/>
                <a:gd name="f2477" fmla="*/ f2036 f941 1"/>
                <a:gd name="f2478" fmla="*/ f2037 f940 1"/>
                <a:gd name="f2479" fmla="*/ f2038 f941 1"/>
                <a:gd name="f2480" fmla="*/ f2039 f940 1"/>
                <a:gd name="f2481" fmla="*/ f2040 f941 1"/>
                <a:gd name="f2482" fmla="*/ f2041 f940 1"/>
                <a:gd name="f2483" fmla="*/ f2042 f941 1"/>
                <a:gd name="f2484" fmla="*/ f2043 f940 1"/>
                <a:gd name="f2485" fmla="*/ f2044 f941 1"/>
                <a:gd name="f2486" fmla="*/ f2045 f940 1"/>
                <a:gd name="f2487" fmla="*/ f2046 f941 1"/>
                <a:gd name="f2488" fmla="*/ f2047 f940 1"/>
                <a:gd name="f2489" fmla="*/ f2048 f941 1"/>
                <a:gd name="f2490" fmla="*/ f2049 f940 1"/>
                <a:gd name="f2491" fmla="*/ f2050 f941 1"/>
                <a:gd name="f2492" fmla="*/ f2051 f940 1"/>
                <a:gd name="f2493" fmla="*/ f2052 f941 1"/>
                <a:gd name="f2494" fmla="*/ f2053 f940 1"/>
                <a:gd name="f2495" fmla="*/ f2054 f941 1"/>
                <a:gd name="f2496" fmla="*/ f2055 f940 1"/>
                <a:gd name="f2497" fmla="*/ f2056 f941 1"/>
                <a:gd name="f2498" fmla="*/ f2057 f940 1"/>
                <a:gd name="f2499" fmla="*/ f2058 f941 1"/>
                <a:gd name="f2500" fmla="*/ f2059 f940 1"/>
                <a:gd name="f2501" fmla="*/ f2060 f941 1"/>
                <a:gd name="f2502" fmla="*/ f2061 f940 1"/>
                <a:gd name="f2503" fmla="*/ f2062 f941 1"/>
                <a:gd name="f2504" fmla="*/ f2063 f940 1"/>
                <a:gd name="f2505" fmla="*/ f2064 f941 1"/>
                <a:gd name="f2506" fmla="*/ f2065 f940 1"/>
                <a:gd name="f2507" fmla="*/ f2066 f941 1"/>
                <a:gd name="f2508" fmla="*/ f2067 f940 1"/>
                <a:gd name="f2509" fmla="*/ f2068 f941 1"/>
                <a:gd name="f2510" fmla="*/ f2069 f940 1"/>
                <a:gd name="f2511" fmla="*/ f2070 f941 1"/>
                <a:gd name="f2512" fmla="*/ f2071 f940 1"/>
                <a:gd name="f2513" fmla="*/ f2072 f941 1"/>
                <a:gd name="f2514" fmla="*/ f2073 f940 1"/>
                <a:gd name="f2515" fmla="*/ f2074 f941 1"/>
                <a:gd name="f2516" fmla="*/ f2075 f940 1"/>
                <a:gd name="f2517" fmla="*/ f2076 f941 1"/>
                <a:gd name="f2518" fmla="*/ f2077 f940 1"/>
                <a:gd name="f2519" fmla="*/ f2078 f941 1"/>
                <a:gd name="f2520" fmla="*/ f2079 f940 1"/>
                <a:gd name="f2521" fmla="*/ f2080 f941 1"/>
                <a:gd name="f2522" fmla="*/ f2081 f940 1"/>
                <a:gd name="f2523" fmla="*/ f2082 f941 1"/>
                <a:gd name="f2524" fmla="*/ f2083 f940 1"/>
                <a:gd name="f2525" fmla="*/ f2084 f941 1"/>
                <a:gd name="f2526" fmla="*/ f2085 f940 1"/>
                <a:gd name="f2527" fmla="*/ f2086 f941 1"/>
                <a:gd name="f2528" fmla="*/ f2087 f940 1"/>
                <a:gd name="f2529" fmla="*/ f2088 f941 1"/>
                <a:gd name="f2530" fmla="*/ f2089 f940 1"/>
                <a:gd name="f2531" fmla="*/ f2090 f941 1"/>
                <a:gd name="f2532" fmla="*/ f2091 f940 1"/>
                <a:gd name="f2533" fmla="*/ f2092 f941 1"/>
                <a:gd name="f2534" fmla="*/ f2093 f940 1"/>
                <a:gd name="f2535" fmla="*/ f2094 f941 1"/>
                <a:gd name="f2536" fmla="*/ f2095 f940 1"/>
                <a:gd name="f2537" fmla="*/ f2096 f941 1"/>
                <a:gd name="f2538" fmla="*/ f2097 f940 1"/>
                <a:gd name="f2539" fmla="*/ f2098 f941 1"/>
                <a:gd name="f2540" fmla="*/ f2099 f940 1"/>
                <a:gd name="f2541" fmla="*/ f2100 f941 1"/>
                <a:gd name="f2542" fmla="*/ f2101 f940 1"/>
                <a:gd name="f2543" fmla="*/ f2102 f941 1"/>
                <a:gd name="f2544" fmla="*/ f2103 f940 1"/>
                <a:gd name="f2545" fmla="*/ f2104 f941 1"/>
                <a:gd name="f2546" fmla="*/ f2105 f940 1"/>
                <a:gd name="f2547" fmla="*/ f2106 f941 1"/>
                <a:gd name="f2548" fmla="*/ f2107 f940 1"/>
                <a:gd name="f2549" fmla="*/ f2108 f941 1"/>
                <a:gd name="f2550" fmla="*/ f2109 f940 1"/>
                <a:gd name="f2551" fmla="*/ f2110 f941 1"/>
                <a:gd name="f2552" fmla="*/ f2111 f940 1"/>
                <a:gd name="f2553" fmla="*/ f2112 f941 1"/>
                <a:gd name="f2554" fmla="*/ f2113 f940 1"/>
                <a:gd name="f2555" fmla="*/ f2114 f941 1"/>
                <a:gd name="f2556" fmla="*/ f2115 f940 1"/>
                <a:gd name="f2557" fmla="*/ f2116 f941 1"/>
                <a:gd name="f2558" fmla="*/ f2117 f940 1"/>
                <a:gd name="f2559" fmla="*/ f2118 f941 1"/>
                <a:gd name="f2560" fmla="*/ f2119 f940 1"/>
                <a:gd name="f2561" fmla="*/ f2120 f941 1"/>
                <a:gd name="f2562" fmla="*/ f2121 f940 1"/>
                <a:gd name="f2563" fmla="*/ f2122 f941 1"/>
                <a:gd name="f2564" fmla="*/ f2123 f940 1"/>
                <a:gd name="f2565" fmla="*/ f2124 f941 1"/>
                <a:gd name="f2566" fmla="*/ f2125 f940 1"/>
                <a:gd name="f2567" fmla="*/ f2126 f941 1"/>
                <a:gd name="f2568" fmla="*/ f2127 f940 1"/>
                <a:gd name="f2569" fmla="*/ f2128 f941 1"/>
                <a:gd name="f2570" fmla="*/ f2129 f940 1"/>
                <a:gd name="f2571" fmla="*/ f2130 f941 1"/>
                <a:gd name="f2572" fmla="*/ f2131 f940 1"/>
                <a:gd name="f2573" fmla="*/ f2132 f941 1"/>
                <a:gd name="f2574" fmla="*/ f2133 f940 1"/>
                <a:gd name="f2575" fmla="*/ f2134 f941 1"/>
                <a:gd name="f2576" fmla="*/ f2135 f940 1"/>
                <a:gd name="f2577" fmla="*/ f2136 f941 1"/>
                <a:gd name="f2578" fmla="*/ f2137 f940 1"/>
                <a:gd name="f2579" fmla="*/ f2138 f941 1"/>
                <a:gd name="f2580" fmla="*/ f2139 f940 1"/>
                <a:gd name="f2581" fmla="*/ f2140 f941 1"/>
                <a:gd name="f2582" fmla="*/ f2141 f940 1"/>
                <a:gd name="f2583" fmla="*/ f2142 f941 1"/>
                <a:gd name="f2584" fmla="*/ f2143 f940 1"/>
                <a:gd name="f2585" fmla="*/ f2144 f941 1"/>
                <a:gd name="f2586" fmla="*/ f2145 f940 1"/>
                <a:gd name="f2587" fmla="*/ f2146 f941 1"/>
                <a:gd name="f2588" fmla="*/ f2147 f940 1"/>
                <a:gd name="f2589" fmla="*/ f2148 f941 1"/>
                <a:gd name="f2590" fmla="*/ f2149 f940 1"/>
                <a:gd name="f2591" fmla="*/ f2150 f941 1"/>
                <a:gd name="f2592" fmla="*/ f2151 f940 1"/>
                <a:gd name="f2593" fmla="*/ f2152 f941 1"/>
                <a:gd name="f2594" fmla="*/ f2153 f940 1"/>
                <a:gd name="f2595" fmla="*/ f2154 f941 1"/>
                <a:gd name="f2596" fmla="*/ f2155 f940 1"/>
                <a:gd name="f2597" fmla="*/ f2156 f941 1"/>
                <a:gd name="f2598" fmla="*/ f2157 f940 1"/>
                <a:gd name="f2599" fmla="*/ f2158 f941 1"/>
                <a:gd name="f2600" fmla="*/ f2159 f940 1"/>
                <a:gd name="f2601" fmla="*/ f2160 f941 1"/>
                <a:gd name="f2602" fmla="*/ f2161 f940 1"/>
                <a:gd name="f2603" fmla="*/ f2162 f941 1"/>
                <a:gd name="f2604" fmla="*/ f2163 f940 1"/>
                <a:gd name="f2605" fmla="*/ f2164 f941 1"/>
                <a:gd name="f2606" fmla="*/ f2165 f940 1"/>
                <a:gd name="f2607" fmla="*/ f2166 f941 1"/>
                <a:gd name="f2608" fmla="*/ f2167 f940 1"/>
                <a:gd name="f2609" fmla="*/ f2168 f941 1"/>
                <a:gd name="f2610" fmla="*/ f2169 f940 1"/>
                <a:gd name="f2611" fmla="*/ f2170 f941 1"/>
                <a:gd name="f2612" fmla="*/ f2171 f940 1"/>
                <a:gd name="f2613" fmla="*/ f2172 f941 1"/>
                <a:gd name="f2614" fmla="*/ f2173 f940 1"/>
                <a:gd name="f2615" fmla="*/ f2174 f941 1"/>
                <a:gd name="f2616" fmla="*/ f2175 f940 1"/>
                <a:gd name="f2617" fmla="*/ f2176 f941 1"/>
                <a:gd name="f2618" fmla="*/ f2177 f940 1"/>
                <a:gd name="f2619" fmla="*/ f2178 f941 1"/>
                <a:gd name="f2620" fmla="*/ f2179 f940 1"/>
                <a:gd name="f2621" fmla="*/ f2180 f941 1"/>
                <a:gd name="f2622" fmla="*/ f2181 f940 1"/>
                <a:gd name="f2623" fmla="*/ f2182 f941 1"/>
                <a:gd name="f2624" fmla="*/ f2183 f940 1"/>
                <a:gd name="f2625" fmla="*/ f2184 f941 1"/>
                <a:gd name="f2626" fmla="*/ f2185 f940 1"/>
                <a:gd name="f2627" fmla="*/ f2186 f941 1"/>
                <a:gd name="f2628" fmla="*/ f2187 f940 1"/>
                <a:gd name="f2629" fmla="*/ f2188 f941 1"/>
                <a:gd name="f2630" fmla="*/ f2189 f940 1"/>
                <a:gd name="f2631" fmla="*/ f2190 f940 1"/>
                <a:gd name="f2632" fmla="*/ f2191 f940 1"/>
                <a:gd name="f2633" fmla="*/ f2192 f941 1"/>
                <a:gd name="f2634" fmla="*/ f2193 f940 1"/>
                <a:gd name="f2635" fmla="*/ f2194 f941 1"/>
                <a:gd name="f2636" fmla="*/ f2195 f940 1"/>
                <a:gd name="f2637" fmla="*/ f2196 f941 1"/>
                <a:gd name="f2638" fmla="*/ f2197 f940 1"/>
                <a:gd name="f2639" fmla="*/ f2198 f941 1"/>
                <a:gd name="f2640" fmla="*/ f2199 f940 1"/>
                <a:gd name="f2641" fmla="*/ f2200 f941 1"/>
                <a:gd name="f2642" fmla="*/ f2201 f940 1"/>
                <a:gd name="f2643" fmla="*/ f2202 f941 1"/>
                <a:gd name="f2644" fmla="*/ f2203 f940 1"/>
                <a:gd name="f2645" fmla="*/ f2204 f941 1"/>
                <a:gd name="f2646" fmla="*/ f2205 f940 1"/>
                <a:gd name="f2647" fmla="*/ f2206 f941 1"/>
                <a:gd name="f2648" fmla="*/ f2207 f940 1"/>
                <a:gd name="f2649" fmla="*/ f2208 f941 1"/>
                <a:gd name="f2650" fmla="*/ f2209 f940 1"/>
                <a:gd name="f2651" fmla="*/ f2210 f941 1"/>
                <a:gd name="f2652" fmla="*/ f2211 f940 1"/>
                <a:gd name="f2653" fmla="*/ f2212 f941 1"/>
                <a:gd name="f2654" fmla="*/ f2213 f940 1"/>
                <a:gd name="f2655" fmla="*/ f2214 f941 1"/>
                <a:gd name="f2656" fmla="*/ f2215 f940 1"/>
                <a:gd name="f2657" fmla="*/ f2216 f941 1"/>
                <a:gd name="f2658" fmla="*/ f2217 f940 1"/>
                <a:gd name="f2659" fmla="*/ f2218 f941 1"/>
                <a:gd name="f2660" fmla="*/ f2219 f940 1"/>
                <a:gd name="f2661" fmla="*/ f2220 f941 1"/>
                <a:gd name="f2662" fmla="*/ f2221 f940 1"/>
                <a:gd name="f2663" fmla="*/ f2222 f941 1"/>
                <a:gd name="f2664" fmla="*/ f2223 f940 1"/>
                <a:gd name="f2665" fmla="*/ f2224 f941 1"/>
                <a:gd name="f2666" fmla="*/ f2225 f940 1"/>
                <a:gd name="f2667" fmla="*/ f2226 f940 1"/>
                <a:gd name="f2668" fmla="*/ f2227 f940 1"/>
                <a:gd name="f2669" fmla="*/ f2228 f941 1"/>
                <a:gd name="f2670" fmla="*/ f2229 f940 1"/>
                <a:gd name="f2671" fmla="*/ f2230 f941 1"/>
                <a:gd name="f2672" fmla="*/ f2231 f940 1"/>
                <a:gd name="f2673" fmla="*/ f2232 f941 1"/>
                <a:gd name="f2674" fmla="*/ f2233 f940 1"/>
                <a:gd name="f2675" fmla="*/ f2234 f941 1"/>
                <a:gd name="f2676" fmla="*/ f2235 f940 1"/>
                <a:gd name="f2677" fmla="*/ f2236 f941 1"/>
                <a:gd name="f2678" fmla="*/ f2237 f940 1"/>
                <a:gd name="f2679" fmla="*/ f2238 f941 1"/>
                <a:gd name="f2680" fmla="*/ f2239 f940 1"/>
                <a:gd name="f2681" fmla="*/ f2240 f941 1"/>
                <a:gd name="f2682" fmla="*/ f2241 f940 1"/>
                <a:gd name="f2683" fmla="*/ f2242 f941 1"/>
                <a:gd name="f2684" fmla="*/ f2243 f940 1"/>
                <a:gd name="f2685" fmla="*/ f2244 f941 1"/>
                <a:gd name="f2686" fmla="*/ f2245 f940 1"/>
                <a:gd name="f2687" fmla="*/ f2246 f941 1"/>
                <a:gd name="f2688" fmla="*/ f2247 f940 1"/>
                <a:gd name="f2689" fmla="*/ f2248 f941 1"/>
                <a:gd name="f2690" fmla="*/ f2249 f940 1"/>
                <a:gd name="f2691" fmla="*/ f2250 f941 1"/>
                <a:gd name="f2692" fmla="*/ f2251 f940 1"/>
                <a:gd name="f2693" fmla="*/ f2252 f941 1"/>
                <a:gd name="f2694" fmla="*/ f2253 f940 1"/>
                <a:gd name="f2695" fmla="*/ f2254 f941 1"/>
                <a:gd name="f2696" fmla="*/ f2255 f940 1"/>
                <a:gd name="f2697" fmla="*/ f2256 f941 1"/>
                <a:gd name="f2698" fmla="*/ f2257 f940 1"/>
                <a:gd name="f2699" fmla="*/ f2258 f941 1"/>
                <a:gd name="f2700" fmla="*/ f2259 f940 1"/>
                <a:gd name="f2701" fmla="*/ f2260 f941 1"/>
                <a:gd name="f2702" fmla="*/ f2261 f940 1"/>
                <a:gd name="f2703" fmla="*/ f2262 f941 1"/>
                <a:gd name="f2704" fmla="*/ f2263 f940 1"/>
                <a:gd name="f2705" fmla="*/ f2264 f941 1"/>
                <a:gd name="f2706" fmla="*/ f2265 f940 1"/>
                <a:gd name="f2707" fmla="*/ f2266 f941 1"/>
              </a:gdLst>
              <a:ahLst/>
              <a:cxnLst>
                <a:cxn ang="3cd4">
                  <a:pos x="hc" y="t"/>
                </a:cxn>
                <a:cxn ang="0">
                  <a:pos x="r" y="vc"/>
                </a:cxn>
                <a:cxn ang="cd4">
                  <a:pos x="hc" y="b"/>
                </a:cxn>
                <a:cxn ang="cd2">
                  <a:pos x="l" y="vc"/>
                </a:cxn>
                <a:cxn ang="f1388">
                  <a:pos x="f2271" y="f2272"/>
                </a:cxn>
                <a:cxn ang="f1388">
                  <a:pos x="f2273" y="f2272"/>
                </a:cxn>
                <a:cxn ang="f1388">
                  <a:pos x="f2274" y="f2275"/>
                </a:cxn>
                <a:cxn ang="f1388">
                  <a:pos x="f2276" y="f2277"/>
                </a:cxn>
                <a:cxn ang="f1388">
                  <a:pos x="f2278" y="f2279"/>
                </a:cxn>
                <a:cxn ang="f1388">
                  <a:pos x="f2280" y="f2281"/>
                </a:cxn>
                <a:cxn ang="f1388">
                  <a:pos x="f2282" y="f2283"/>
                </a:cxn>
                <a:cxn ang="f1388">
                  <a:pos x="f2284" y="f2285"/>
                </a:cxn>
                <a:cxn ang="f1388">
                  <a:pos x="f2286" y="f2287"/>
                </a:cxn>
                <a:cxn ang="f1388">
                  <a:pos x="f2288" y="f2289"/>
                </a:cxn>
                <a:cxn ang="f1388">
                  <a:pos x="f2290" y="f2291"/>
                </a:cxn>
                <a:cxn ang="f1388">
                  <a:pos x="f2292" y="f2293"/>
                </a:cxn>
                <a:cxn ang="f1388">
                  <a:pos x="f2294" y="f2295"/>
                </a:cxn>
                <a:cxn ang="f1388">
                  <a:pos x="f2296" y="f2297"/>
                </a:cxn>
                <a:cxn ang="f1388">
                  <a:pos x="f2298" y="f2299"/>
                </a:cxn>
                <a:cxn ang="f1388">
                  <a:pos x="f2300" y="f2301"/>
                </a:cxn>
                <a:cxn ang="f1388">
                  <a:pos x="f2302" y="f2303"/>
                </a:cxn>
                <a:cxn ang="f1388">
                  <a:pos x="f2304" y="f2305"/>
                </a:cxn>
                <a:cxn ang="f1388">
                  <a:pos x="f2306" y="f2307"/>
                </a:cxn>
                <a:cxn ang="f1388">
                  <a:pos x="f2308" y="f2309"/>
                </a:cxn>
                <a:cxn ang="f1388">
                  <a:pos x="f2310" y="f2311"/>
                </a:cxn>
                <a:cxn ang="f1388">
                  <a:pos x="f2312" y="f2313"/>
                </a:cxn>
                <a:cxn ang="f1388">
                  <a:pos x="f2314" y="f2315"/>
                </a:cxn>
                <a:cxn ang="f1388">
                  <a:pos x="f2316" y="f2317"/>
                </a:cxn>
                <a:cxn ang="f1388">
                  <a:pos x="f2318" y="f2319"/>
                </a:cxn>
                <a:cxn ang="f1388">
                  <a:pos x="f2320" y="f2321"/>
                </a:cxn>
                <a:cxn ang="f1388">
                  <a:pos x="f2322" y="f2323"/>
                </a:cxn>
                <a:cxn ang="f1388">
                  <a:pos x="f2324" y="f2325"/>
                </a:cxn>
                <a:cxn ang="f1388">
                  <a:pos x="f2326" y="f2327"/>
                </a:cxn>
                <a:cxn ang="f1388">
                  <a:pos x="f2328" y="f2329"/>
                </a:cxn>
                <a:cxn ang="f1388">
                  <a:pos x="f2330" y="f2331"/>
                </a:cxn>
                <a:cxn ang="f1388">
                  <a:pos x="f2332" y="f2333"/>
                </a:cxn>
                <a:cxn ang="f1388">
                  <a:pos x="f2334" y="f2335"/>
                </a:cxn>
                <a:cxn ang="f1388">
                  <a:pos x="f2336" y="f2337"/>
                </a:cxn>
                <a:cxn ang="f1388">
                  <a:pos x="f2338" y="f2339"/>
                </a:cxn>
                <a:cxn ang="f1388">
                  <a:pos x="f2340" y="f2341"/>
                </a:cxn>
                <a:cxn ang="f1388">
                  <a:pos x="f2342" y="f2343"/>
                </a:cxn>
                <a:cxn ang="f1388">
                  <a:pos x="f2344" y="f2345"/>
                </a:cxn>
                <a:cxn ang="f1388">
                  <a:pos x="f2346" y="f2347"/>
                </a:cxn>
                <a:cxn ang="f1388">
                  <a:pos x="f2348" y="f2349"/>
                </a:cxn>
                <a:cxn ang="f1388">
                  <a:pos x="f2350" y="f2351"/>
                </a:cxn>
                <a:cxn ang="f1388">
                  <a:pos x="f2352" y="f2353"/>
                </a:cxn>
                <a:cxn ang="f1388">
                  <a:pos x="f2354" y="f2355"/>
                </a:cxn>
                <a:cxn ang="f1388">
                  <a:pos x="f2356" y="f2357"/>
                </a:cxn>
                <a:cxn ang="f1388">
                  <a:pos x="f2358" y="f2359"/>
                </a:cxn>
                <a:cxn ang="f1388">
                  <a:pos x="f2360" y="f2361"/>
                </a:cxn>
                <a:cxn ang="f1388">
                  <a:pos x="f2362" y="f2363"/>
                </a:cxn>
                <a:cxn ang="f1388">
                  <a:pos x="f2364" y="f2365"/>
                </a:cxn>
                <a:cxn ang="f1388">
                  <a:pos x="f2366" y="f2367"/>
                </a:cxn>
                <a:cxn ang="f1388">
                  <a:pos x="f2368" y="f2369"/>
                </a:cxn>
                <a:cxn ang="f1388">
                  <a:pos x="f2370" y="f2371"/>
                </a:cxn>
                <a:cxn ang="f1388">
                  <a:pos x="f2372" y="f2373"/>
                </a:cxn>
                <a:cxn ang="f1388">
                  <a:pos x="f2374" y="f2375"/>
                </a:cxn>
                <a:cxn ang="f1388">
                  <a:pos x="f2376" y="f2377"/>
                </a:cxn>
                <a:cxn ang="f1388">
                  <a:pos x="f2378" y="f2379"/>
                </a:cxn>
                <a:cxn ang="f1388">
                  <a:pos x="f2380" y="f2381"/>
                </a:cxn>
                <a:cxn ang="f1388">
                  <a:pos x="f2382" y="f2383"/>
                </a:cxn>
                <a:cxn ang="f1388">
                  <a:pos x="f2384" y="f2385"/>
                </a:cxn>
                <a:cxn ang="f1388">
                  <a:pos x="f2386" y="f2387"/>
                </a:cxn>
                <a:cxn ang="f1388">
                  <a:pos x="f2388" y="f2389"/>
                </a:cxn>
                <a:cxn ang="f1388">
                  <a:pos x="f2332" y="f2390"/>
                </a:cxn>
                <a:cxn ang="f1388">
                  <a:pos x="f2391" y="f2392"/>
                </a:cxn>
                <a:cxn ang="f1388">
                  <a:pos x="f2393" y="f2394"/>
                </a:cxn>
                <a:cxn ang="f1388">
                  <a:pos x="f2395" y="f2396"/>
                </a:cxn>
                <a:cxn ang="f1388">
                  <a:pos x="f2397" y="f2398"/>
                </a:cxn>
                <a:cxn ang="f1388">
                  <a:pos x="f2399" y="f2400"/>
                </a:cxn>
                <a:cxn ang="f1388">
                  <a:pos x="f2401" y="f2402"/>
                </a:cxn>
                <a:cxn ang="f1388">
                  <a:pos x="f2403" y="f2404"/>
                </a:cxn>
                <a:cxn ang="f1388">
                  <a:pos x="f2405" y="f2406"/>
                </a:cxn>
                <a:cxn ang="f1388">
                  <a:pos x="f2407" y="f2408"/>
                </a:cxn>
                <a:cxn ang="f1388">
                  <a:pos x="f2409" y="f2410"/>
                </a:cxn>
                <a:cxn ang="f1388">
                  <a:pos x="f2411" y="f2412"/>
                </a:cxn>
                <a:cxn ang="f1388">
                  <a:pos x="f2413" y="f2414"/>
                </a:cxn>
                <a:cxn ang="f1388">
                  <a:pos x="f2415" y="f2416"/>
                </a:cxn>
                <a:cxn ang="f1388">
                  <a:pos x="f2417" y="f2418"/>
                </a:cxn>
                <a:cxn ang="f1388">
                  <a:pos x="f2419" y="f2420"/>
                </a:cxn>
                <a:cxn ang="f1388">
                  <a:pos x="f2421" y="f2422"/>
                </a:cxn>
                <a:cxn ang="f1388">
                  <a:pos x="f2423" y="f2424"/>
                </a:cxn>
                <a:cxn ang="f1388">
                  <a:pos x="f2425" y="f2426"/>
                </a:cxn>
                <a:cxn ang="f1388">
                  <a:pos x="f2427" y="f2428"/>
                </a:cxn>
                <a:cxn ang="f1388">
                  <a:pos x="f2429" y="f2430"/>
                </a:cxn>
                <a:cxn ang="f1388">
                  <a:pos x="f2431" y="f2432"/>
                </a:cxn>
                <a:cxn ang="f1388">
                  <a:pos x="f2433" y="f2434"/>
                </a:cxn>
                <a:cxn ang="f1388">
                  <a:pos x="f2435" y="f2436"/>
                </a:cxn>
                <a:cxn ang="f1388">
                  <a:pos x="f2437" y="f2438"/>
                </a:cxn>
                <a:cxn ang="f1388">
                  <a:pos x="f2439" y="f2440"/>
                </a:cxn>
                <a:cxn ang="f1388">
                  <a:pos x="f2441" y="f2442"/>
                </a:cxn>
                <a:cxn ang="f1388">
                  <a:pos x="f2443" y="f2444"/>
                </a:cxn>
                <a:cxn ang="f1388">
                  <a:pos x="f2445" y="f2446"/>
                </a:cxn>
                <a:cxn ang="f1388">
                  <a:pos x="f2447" y="f2448"/>
                </a:cxn>
                <a:cxn ang="f1388">
                  <a:pos x="f2449" y="f2450"/>
                </a:cxn>
                <a:cxn ang="f1388">
                  <a:pos x="f2451" y="f2450"/>
                </a:cxn>
                <a:cxn ang="f1388">
                  <a:pos x="f2452" y="f2453"/>
                </a:cxn>
                <a:cxn ang="f1388">
                  <a:pos x="f2454" y="f2455"/>
                </a:cxn>
                <a:cxn ang="f1388">
                  <a:pos x="f2456" y="f2457"/>
                </a:cxn>
                <a:cxn ang="f1388">
                  <a:pos x="f2458" y="f2459"/>
                </a:cxn>
                <a:cxn ang="f1388">
                  <a:pos x="f2460" y="f2461"/>
                </a:cxn>
                <a:cxn ang="f1388">
                  <a:pos x="f2462" y="f2463"/>
                </a:cxn>
                <a:cxn ang="f1388">
                  <a:pos x="f2464" y="f2465"/>
                </a:cxn>
                <a:cxn ang="f1388">
                  <a:pos x="f2466" y="f2467"/>
                </a:cxn>
                <a:cxn ang="f1388">
                  <a:pos x="f2468" y="f2469"/>
                </a:cxn>
                <a:cxn ang="f1388">
                  <a:pos x="f2470" y="f2471"/>
                </a:cxn>
                <a:cxn ang="f1388">
                  <a:pos x="f2472" y="f2473"/>
                </a:cxn>
                <a:cxn ang="f1388">
                  <a:pos x="f2474" y="f2475"/>
                </a:cxn>
                <a:cxn ang="f1388">
                  <a:pos x="f2476" y="f2477"/>
                </a:cxn>
                <a:cxn ang="f1388">
                  <a:pos x="f2478" y="f2479"/>
                </a:cxn>
                <a:cxn ang="f1388">
                  <a:pos x="f2480" y="f2481"/>
                </a:cxn>
                <a:cxn ang="f1388">
                  <a:pos x="f2482" y="f2483"/>
                </a:cxn>
                <a:cxn ang="f1388">
                  <a:pos x="f2484" y="f2485"/>
                </a:cxn>
                <a:cxn ang="f1388">
                  <a:pos x="f2486" y="f2487"/>
                </a:cxn>
                <a:cxn ang="f1388">
                  <a:pos x="f2488" y="f2489"/>
                </a:cxn>
                <a:cxn ang="f1388">
                  <a:pos x="f2490" y="f2491"/>
                </a:cxn>
                <a:cxn ang="f1388">
                  <a:pos x="f2492" y="f2493"/>
                </a:cxn>
                <a:cxn ang="f1388">
                  <a:pos x="f2494" y="f2495"/>
                </a:cxn>
                <a:cxn ang="f1388">
                  <a:pos x="f2496" y="f2497"/>
                </a:cxn>
                <a:cxn ang="f1388">
                  <a:pos x="f2498" y="f2499"/>
                </a:cxn>
                <a:cxn ang="f1388">
                  <a:pos x="f2500" y="f2501"/>
                </a:cxn>
                <a:cxn ang="f1388">
                  <a:pos x="f2502" y="f2503"/>
                </a:cxn>
                <a:cxn ang="f1388">
                  <a:pos x="f2504" y="f2505"/>
                </a:cxn>
                <a:cxn ang="f1388">
                  <a:pos x="f2506" y="f2507"/>
                </a:cxn>
                <a:cxn ang="f1388">
                  <a:pos x="f2508" y="f2509"/>
                </a:cxn>
                <a:cxn ang="f1388">
                  <a:pos x="f2510" y="f2511"/>
                </a:cxn>
                <a:cxn ang="f1388">
                  <a:pos x="f2512" y="f2513"/>
                </a:cxn>
                <a:cxn ang="f1388">
                  <a:pos x="f2514" y="f2515"/>
                </a:cxn>
                <a:cxn ang="f1388">
                  <a:pos x="f2516" y="f2517"/>
                </a:cxn>
                <a:cxn ang="f1388">
                  <a:pos x="f2518" y="f2519"/>
                </a:cxn>
                <a:cxn ang="f1388">
                  <a:pos x="f2520" y="f2521"/>
                </a:cxn>
                <a:cxn ang="f1388">
                  <a:pos x="f2522" y="f2523"/>
                </a:cxn>
                <a:cxn ang="f1388">
                  <a:pos x="f2524" y="f2525"/>
                </a:cxn>
                <a:cxn ang="f1388">
                  <a:pos x="f2526" y="f2527"/>
                </a:cxn>
                <a:cxn ang="f1388">
                  <a:pos x="f2528" y="f2529"/>
                </a:cxn>
                <a:cxn ang="f1388">
                  <a:pos x="f2530" y="f2531"/>
                </a:cxn>
                <a:cxn ang="f1388">
                  <a:pos x="f2532" y="f2533"/>
                </a:cxn>
                <a:cxn ang="f1388">
                  <a:pos x="f2534" y="f2535"/>
                </a:cxn>
                <a:cxn ang="f1388">
                  <a:pos x="f2536" y="f2537"/>
                </a:cxn>
                <a:cxn ang="f1388">
                  <a:pos x="f2538" y="f2539"/>
                </a:cxn>
                <a:cxn ang="f1388">
                  <a:pos x="f2540" y="f2541"/>
                </a:cxn>
                <a:cxn ang="f1388">
                  <a:pos x="f2542" y="f2543"/>
                </a:cxn>
                <a:cxn ang="f1388">
                  <a:pos x="f2544" y="f2545"/>
                </a:cxn>
                <a:cxn ang="f1388">
                  <a:pos x="f2546" y="f2547"/>
                </a:cxn>
                <a:cxn ang="f1388">
                  <a:pos x="f2548" y="f2549"/>
                </a:cxn>
                <a:cxn ang="f1388">
                  <a:pos x="f2550" y="f2551"/>
                </a:cxn>
                <a:cxn ang="f1388">
                  <a:pos x="f2552" y="f2553"/>
                </a:cxn>
                <a:cxn ang="f1388">
                  <a:pos x="f2554" y="f2555"/>
                </a:cxn>
                <a:cxn ang="f1388">
                  <a:pos x="f2556" y="f2557"/>
                </a:cxn>
                <a:cxn ang="f1388">
                  <a:pos x="f2558" y="f2559"/>
                </a:cxn>
                <a:cxn ang="f1388">
                  <a:pos x="f2560" y="f2561"/>
                </a:cxn>
                <a:cxn ang="f1388">
                  <a:pos x="f2562" y="f2563"/>
                </a:cxn>
                <a:cxn ang="f1388">
                  <a:pos x="f2564" y="f2565"/>
                </a:cxn>
                <a:cxn ang="f1388">
                  <a:pos x="f2566" y="f2567"/>
                </a:cxn>
                <a:cxn ang="f1388">
                  <a:pos x="f2568" y="f2569"/>
                </a:cxn>
                <a:cxn ang="f1388">
                  <a:pos x="f2570" y="f2571"/>
                </a:cxn>
                <a:cxn ang="f1388">
                  <a:pos x="f2572" y="f2573"/>
                </a:cxn>
                <a:cxn ang="f1388">
                  <a:pos x="f2574" y="f2575"/>
                </a:cxn>
                <a:cxn ang="f1388">
                  <a:pos x="f2576" y="f2577"/>
                </a:cxn>
                <a:cxn ang="f1388">
                  <a:pos x="f2578" y="f2579"/>
                </a:cxn>
                <a:cxn ang="f1388">
                  <a:pos x="f2580" y="f2581"/>
                </a:cxn>
                <a:cxn ang="f1388">
                  <a:pos x="f2582" y="f2583"/>
                </a:cxn>
                <a:cxn ang="f1388">
                  <a:pos x="f2584" y="f2585"/>
                </a:cxn>
                <a:cxn ang="f1388">
                  <a:pos x="f2586" y="f2587"/>
                </a:cxn>
                <a:cxn ang="f1388">
                  <a:pos x="f2588" y="f2589"/>
                </a:cxn>
                <a:cxn ang="f1388">
                  <a:pos x="f2590" y="f2591"/>
                </a:cxn>
                <a:cxn ang="f1388">
                  <a:pos x="f2592" y="f2593"/>
                </a:cxn>
                <a:cxn ang="f1388">
                  <a:pos x="f2594" y="f2595"/>
                </a:cxn>
                <a:cxn ang="f1388">
                  <a:pos x="f2596" y="f2597"/>
                </a:cxn>
                <a:cxn ang="f1388">
                  <a:pos x="f2598" y="f2599"/>
                </a:cxn>
                <a:cxn ang="f1388">
                  <a:pos x="f2600" y="f2601"/>
                </a:cxn>
                <a:cxn ang="f1388">
                  <a:pos x="f2602" y="f2603"/>
                </a:cxn>
                <a:cxn ang="f1388">
                  <a:pos x="f2604" y="f2605"/>
                </a:cxn>
                <a:cxn ang="f1388">
                  <a:pos x="f2606" y="f2607"/>
                </a:cxn>
                <a:cxn ang="f1388">
                  <a:pos x="f2608" y="f2609"/>
                </a:cxn>
                <a:cxn ang="f1388">
                  <a:pos x="f2610" y="f2611"/>
                </a:cxn>
                <a:cxn ang="f1388">
                  <a:pos x="f2612" y="f2613"/>
                </a:cxn>
                <a:cxn ang="f1388">
                  <a:pos x="f2614" y="f2615"/>
                </a:cxn>
                <a:cxn ang="f1388">
                  <a:pos x="f2616" y="f2617"/>
                </a:cxn>
                <a:cxn ang="f1388">
                  <a:pos x="f2618" y="f2619"/>
                </a:cxn>
                <a:cxn ang="f1388">
                  <a:pos x="f2620" y="f2621"/>
                </a:cxn>
                <a:cxn ang="f1388">
                  <a:pos x="f2622" y="f2623"/>
                </a:cxn>
                <a:cxn ang="f1388">
                  <a:pos x="f2624" y="f2625"/>
                </a:cxn>
                <a:cxn ang="f1388">
                  <a:pos x="f2626" y="f2627"/>
                </a:cxn>
                <a:cxn ang="f1388">
                  <a:pos x="f2628" y="f2629"/>
                </a:cxn>
                <a:cxn ang="f1388">
                  <a:pos x="f2630" y="f2272"/>
                </a:cxn>
                <a:cxn ang="f1388">
                  <a:pos x="f2631" y="f2272"/>
                </a:cxn>
                <a:cxn ang="f1388">
                  <a:pos x="f2632" y="f2633"/>
                </a:cxn>
                <a:cxn ang="f1388">
                  <a:pos x="f2634" y="f2635"/>
                </a:cxn>
                <a:cxn ang="f1388">
                  <a:pos x="f2636" y="f2637"/>
                </a:cxn>
                <a:cxn ang="f1388">
                  <a:pos x="f2638" y="f2639"/>
                </a:cxn>
                <a:cxn ang="f1388">
                  <a:pos x="f2640" y="f2641"/>
                </a:cxn>
                <a:cxn ang="f1388">
                  <a:pos x="f2642" y="f2643"/>
                </a:cxn>
                <a:cxn ang="f1388">
                  <a:pos x="f2644" y="f2645"/>
                </a:cxn>
                <a:cxn ang="f1388">
                  <a:pos x="f2646" y="f2647"/>
                </a:cxn>
                <a:cxn ang="f1388">
                  <a:pos x="f2648" y="f2649"/>
                </a:cxn>
                <a:cxn ang="f1388">
                  <a:pos x="f2650" y="f2651"/>
                </a:cxn>
                <a:cxn ang="f1388">
                  <a:pos x="f2652" y="f2653"/>
                </a:cxn>
                <a:cxn ang="f1388">
                  <a:pos x="f2654" y="f2655"/>
                </a:cxn>
                <a:cxn ang="f1388">
                  <a:pos x="f2656" y="f2657"/>
                </a:cxn>
                <a:cxn ang="f1388">
                  <a:pos x="f2658" y="f2659"/>
                </a:cxn>
                <a:cxn ang="f1388">
                  <a:pos x="f2660" y="f2661"/>
                </a:cxn>
                <a:cxn ang="f1388">
                  <a:pos x="f2662" y="f2663"/>
                </a:cxn>
                <a:cxn ang="f1388">
                  <a:pos x="f2664" y="f2665"/>
                </a:cxn>
                <a:cxn ang="f1388">
                  <a:pos x="f2666" y="f2450"/>
                </a:cxn>
                <a:cxn ang="f1388">
                  <a:pos x="f2667" y="f2450"/>
                </a:cxn>
                <a:cxn ang="f1388">
                  <a:pos x="f2668" y="f2669"/>
                </a:cxn>
                <a:cxn ang="f1388">
                  <a:pos x="f2670" y="f2671"/>
                </a:cxn>
                <a:cxn ang="f1388">
                  <a:pos x="f2672" y="f2673"/>
                </a:cxn>
                <a:cxn ang="f1388">
                  <a:pos x="f2674" y="f2675"/>
                </a:cxn>
                <a:cxn ang="f1388">
                  <a:pos x="f2676" y="f2677"/>
                </a:cxn>
                <a:cxn ang="f1388">
                  <a:pos x="f2678" y="f2679"/>
                </a:cxn>
                <a:cxn ang="f1388">
                  <a:pos x="f2680" y="f2681"/>
                </a:cxn>
                <a:cxn ang="f1388">
                  <a:pos x="f2682" y="f2683"/>
                </a:cxn>
                <a:cxn ang="f1388">
                  <a:pos x="f2684" y="f2685"/>
                </a:cxn>
                <a:cxn ang="f1388">
                  <a:pos x="f2686" y="f2687"/>
                </a:cxn>
                <a:cxn ang="f1388">
                  <a:pos x="f2688" y="f2689"/>
                </a:cxn>
                <a:cxn ang="f1388">
                  <a:pos x="f2690" y="f2691"/>
                </a:cxn>
                <a:cxn ang="f1388">
                  <a:pos x="f2692" y="f2693"/>
                </a:cxn>
                <a:cxn ang="f1388">
                  <a:pos x="f2694" y="f2695"/>
                </a:cxn>
                <a:cxn ang="f1388">
                  <a:pos x="f2696" y="f2697"/>
                </a:cxn>
                <a:cxn ang="f1388">
                  <a:pos x="f2698" y="f2699"/>
                </a:cxn>
                <a:cxn ang="f1388">
                  <a:pos x="f2700" y="f2701"/>
                </a:cxn>
                <a:cxn ang="f1388">
                  <a:pos x="f2702" y="f2703"/>
                </a:cxn>
                <a:cxn ang="f1388">
                  <a:pos x="f2704" y="f2705"/>
                </a:cxn>
                <a:cxn ang="f1388">
                  <a:pos x="f2706" y="f2707"/>
                </a:cxn>
              </a:cxnLst>
              <a:rect l="f2267" t="f2270" r="f2268" b="f2269"/>
              <a:pathLst>
                <a:path w="9747620" h="6858000">
                  <a:moveTo>
                    <a:pt x="f8" y="f5"/>
                  </a:moveTo>
                  <a:lnTo>
                    <a:pt x="f9" y="f5"/>
                  </a:lnTo>
                  <a:lnTo>
                    <a:pt x="f10" y="f11"/>
                  </a:lnTo>
                  <a:cubicBezTo>
                    <a:pt x="f12" y="f13"/>
                    <a:pt x="f14" y="f15"/>
                    <a:pt x="f16" y="f17"/>
                  </a:cubicBezTo>
                  <a:cubicBezTo>
                    <a:pt x="f18" y="f19"/>
                    <a:pt x="f20" y="f21"/>
                    <a:pt x="f22" y="f23"/>
                  </a:cubicBezTo>
                  <a:cubicBezTo>
                    <a:pt x="f24" y="f25"/>
                    <a:pt x="f26" y="f27"/>
                    <a:pt x="f28" y="f29"/>
                  </a:cubicBezTo>
                  <a:cubicBezTo>
                    <a:pt x="f30" y="f31"/>
                    <a:pt x="f32" y="f33"/>
                    <a:pt x="f34" y="f35"/>
                  </a:cubicBezTo>
                  <a:lnTo>
                    <a:pt x="f36" y="f37"/>
                  </a:lnTo>
                  <a:cubicBezTo>
                    <a:pt x="f38" y="f39"/>
                    <a:pt x="f40" y="f41"/>
                    <a:pt x="f42" y="f43"/>
                  </a:cubicBezTo>
                  <a:cubicBezTo>
                    <a:pt x="f44" y="f45"/>
                    <a:pt x="f46" y="f47"/>
                    <a:pt x="f48" y="f49"/>
                  </a:cubicBezTo>
                  <a:lnTo>
                    <a:pt x="f50" y="f51"/>
                  </a:lnTo>
                  <a:lnTo>
                    <a:pt x="f52" y="f53"/>
                  </a:lnTo>
                  <a:lnTo>
                    <a:pt x="f54" y="f55"/>
                  </a:lnTo>
                  <a:cubicBezTo>
                    <a:pt x="f56" y="f57"/>
                    <a:pt x="f58" y="f59"/>
                    <a:pt x="f60" y="f61"/>
                  </a:cubicBezTo>
                  <a:cubicBezTo>
                    <a:pt x="f62" y="f63"/>
                    <a:pt x="f64" y="f65"/>
                    <a:pt x="f66" y="f67"/>
                  </a:cubicBezTo>
                  <a:lnTo>
                    <a:pt x="f68" y="f69"/>
                  </a:lnTo>
                  <a:lnTo>
                    <a:pt x="f70" y="f71"/>
                  </a:lnTo>
                  <a:cubicBezTo>
                    <a:pt x="f72" y="f73"/>
                    <a:pt x="f74" y="f75"/>
                    <a:pt x="f76" y="f77"/>
                  </a:cubicBezTo>
                  <a:cubicBezTo>
                    <a:pt x="f78" y="f79"/>
                    <a:pt x="f80" y="f81"/>
                    <a:pt x="f82" y="f83"/>
                  </a:cubicBezTo>
                  <a:lnTo>
                    <a:pt x="f84" y="f85"/>
                  </a:lnTo>
                  <a:cubicBezTo>
                    <a:pt x="f86" y="f87"/>
                    <a:pt x="f88" y="f89"/>
                    <a:pt x="f90" y="f91"/>
                  </a:cubicBezTo>
                  <a:cubicBezTo>
                    <a:pt x="f92" y="f93"/>
                    <a:pt x="f94" y="f95"/>
                    <a:pt x="f96" y="f97"/>
                  </a:cubicBezTo>
                  <a:cubicBezTo>
                    <a:pt x="f98" y="f99"/>
                    <a:pt x="f100" y="f101"/>
                    <a:pt x="f102" y="f103"/>
                  </a:cubicBezTo>
                  <a:lnTo>
                    <a:pt x="f104" y="f105"/>
                  </a:lnTo>
                  <a:lnTo>
                    <a:pt x="f106" y="f107"/>
                  </a:lnTo>
                  <a:cubicBezTo>
                    <a:pt x="f108" y="f109"/>
                    <a:pt x="f110" y="f111"/>
                    <a:pt x="f112" y="f113"/>
                  </a:cubicBezTo>
                  <a:cubicBezTo>
                    <a:pt x="f114" y="f115"/>
                    <a:pt x="f116" y="f117"/>
                    <a:pt x="f118" y="f119"/>
                  </a:cubicBezTo>
                  <a:cubicBezTo>
                    <a:pt x="f120" y="f121"/>
                    <a:pt x="f122" y="f123"/>
                    <a:pt x="f124" y="f125"/>
                  </a:cubicBezTo>
                  <a:lnTo>
                    <a:pt x="f126" y="f127"/>
                  </a:lnTo>
                  <a:lnTo>
                    <a:pt x="f128" y="f129"/>
                  </a:lnTo>
                  <a:cubicBezTo>
                    <a:pt x="f130" y="f131"/>
                    <a:pt x="f132" y="f133"/>
                    <a:pt x="f134" y="f135"/>
                  </a:cubicBezTo>
                  <a:cubicBezTo>
                    <a:pt x="f136" y="f137"/>
                    <a:pt x="f138" y="f139"/>
                    <a:pt x="f140" y="f141"/>
                  </a:cubicBezTo>
                  <a:cubicBezTo>
                    <a:pt x="f142" y="f143"/>
                    <a:pt x="f144" y="f145"/>
                    <a:pt x="f146" y="f147"/>
                  </a:cubicBezTo>
                  <a:lnTo>
                    <a:pt x="f148" y="f149"/>
                  </a:lnTo>
                  <a:cubicBezTo>
                    <a:pt x="f150" y="f151"/>
                    <a:pt x="f152" y="f153"/>
                    <a:pt x="f154" y="f155"/>
                  </a:cubicBezTo>
                  <a:lnTo>
                    <a:pt x="f156" y="f157"/>
                  </a:lnTo>
                  <a:lnTo>
                    <a:pt x="f158" y="f159"/>
                  </a:lnTo>
                  <a:cubicBezTo>
                    <a:pt x="f160" y="f161"/>
                    <a:pt x="f162" y="f163"/>
                    <a:pt x="f164" y="f165"/>
                  </a:cubicBezTo>
                  <a:lnTo>
                    <a:pt x="f166" y="f167"/>
                  </a:lnTo>
                  <a:lnTo>
                    <a:pt x="f168" y="f169"/>
                  </a:lnTo>
                  <a:lnTo>
                    <a:pt x="f170" y="f171"/>
                  </a:lnTo>
                  <a:cubicBezTo>
                    <a:pt x="f172" y="f173"/>
                    <a:pt x="f174" y="f175"/>
                    <a:pt x="f176" y="f177"/>
                  </a:cubicBezTo>
                  <a:lnTo>
                    <a:pt x="f178" y="f179"/>
                  </a:lnTo>
                  <a:lnTo>
                    <a:pt x="f180" y="f181"/>
                  </a:lnTo>
                  <a:lnTo>
                    <a:pt x="f182" y="f183"/>
                  </a:lnTo>
                  <a:lnTo>
                    <a:pt x="f184" y="f185"/>
                  </a:ln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lnTo>
                    <a:pt x="f210" y="f211"/>
                  </a:lnTo>
                  <a:cubicBezTo>
                    <a:pt x="f212" y="f213"/>
                    <a:pt x="f214" y="f215"/>
                    <a:pt x="f216" y="f217"/>
                  </a:cubicBezTo>
                  <a:lnTo>
                    <a:pt x="f218" y="f219"/>
                  </a:lnTo>
                  <a:lnTo>
                    <a:pt x="f220" y="f221"/>
                  </a:lnTo>
                  <a:lnTo>
                    <a:pt x="f222" y="f223"/>
                  </a:lnTo>
                  <a:lnTo>
                    <a:pt x="f224" y="f225"/>
                  </a:lnTo>
                  <a:lnTo>
                    <a:pt x="f226" y="f227"/>
                  </a:lnTo>
                  <a:cubicBezTo>
                    <a:pt x="f228" y="f229"/>
                    <a:pt x="f230" y="f231"/>
                    <a:pt x="f232" y="f233"/>
                  </a:cubicBezTo>
                  <a:lnTo>
                    <a:pt x="f140"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77" y="f278"/>
                  </a:cubicBezTo>
                  <a:lnTo>
                    <a:pt x="f279" y="f280"/>
                  </a:lnTo>
                  <a:lnTo>
                    <a:pt x="f281" y="f282"/>
                  </a:lnTo>
                  <a:cubicBezTo>
                    <a:pt x="f283" y="f284"/>
                    <a:pt x="f285" y="f286"/>
                    <a:pt x="f287" y="f288"/>
                  </a:cubicBezTo>
                  <a:cubicBezTo>
                    <a:pt x="f289" y="f290"/>
                    <a:pt x="f291" y="f292"/>
                    <a:pt x="f293" y="f294"/>
                  </a:cubicBezTo>
                  <a:cubicBezTo>
                    <a:pt x="f295" y="f296"/>
                    <a:pt x="f297" y="f298"/>
                    <a:pt x="f299" y="f300"/>
                  </a:cubicBezTo>
                  <a:cubicBezTo>
                    <a:pt x="f301" y="f302"/>
                    <a:pt x="f303" y="f304"/>
                    <a:pt x="f305" y="f306"/>
                  </a:cubicBezTo>
                  <a:cubicBezTo>
                    <a:pt x="f307" y="f308"/>
                    <a:pt x="f309" y="f310"/>
                    <a:pt x="f311" y="f312"/>
                  </a:cubicBezTo>
                  <a:cubicBezTo>
                    <a:pt x="f313" y="f314"/>
                    <a:pt x="f315" y="f316"/>
                    <a:pt x="f317" y="f318"/>
                  </a:cubicBezTo>
                  <a:cubicBezTo>
                    <a:pt x="f319" y="f320"/>
                    <a:pt x="f321" y="f322"/>
                    <a:pt x="f323" y="f324"/>
                  </a:cubicBezTo>
                  <a:lnTo>
                    <a:pt x="f325" y="f326"/>
                  </a:lnTo>
                  <a:lnTo>
                    <a:pt x="f327" y="f328"/>
                  </a:lnTo>
                  <a:cubicBezTo>
                    <a:pt x="f329" y="f330"/>
                    <a:pt x="f331" y="f332"/>
                    <a:pt x="f333" y="f334"/>
                  </a:cubicBezTo>
                  <a:cubicBezTo>
                    <a:pt x="f335" y="f336"/>
                    <a:pt x="f337" y="f338"/>
                    <a:pt x="f339" y="f340"/>
                  </a:cubicBezTo>
                  <a:cubicBezTo>
                    <a:pt x="f341" y="f342"/>
                    <a:pt x="f343" y="f344"/>
                    <a:pt x="f345" y="f346"/>
                  </a:cubicBezTo>
                  <a:lnTo>
                    <a:pt x="f347" y="f348"/>
                  </a:lnTo>
                  <a:lnTo>
                    <a:pt x="f349" y="f350"/>
                  </a:lnTo>
                  <a:lnTo>
                    <a:pt x="f351" y="f352"/>
                  </a:lnTo>
                  <a:cubicBezTo>
                    <a:pt x="f353" y="f354"/>
                    <a:pt x="f355" y="f356"/>
                    <a:pt x="f357" y="f358"/>
                  </a:cubicBezTo>
                  <a:lnTo>
                    <a:pt x="f359" y="f360"/>
                  </a:lnTo>
                  <a:cubicBezTo>
                    <a:pt x="f361" y="f362"/>
                    <a:pt x="f363" y="f364"/>
                    <a:pt x="f365" y="f366"/>
                  </a:cubicBezTo>
                  <a:lnTo>
                    <a:pt x="f367" y="f368"/>
                  </a:lnTo>
                  <a:lnTo>
                    <a:pt x="f369" y="f7"/>
                  </a:lnTo>
                  <a:lnTo>
                    <a:pt x="f370" y="f7"/>
                  </a:lnTo>
                  <a:lnTo>
                    <a:pt x="f371" y="f372"/>
                  </a:lnTo>
                  <a:cubicBezTo>
                    <a:pt x="f373" y="f374"/>
                    <a:pt x="f375" y="f376"/>
                    <a:pt x="f377" y="f378"/>
                  </a:cubicBezTo>
                  <a:lnTo>
                    <a:pt x="f379" y="f380"/>
                  </a:lnTo>
                  <a:lnTo>
                    <a:pt x="f381" y="f382"/>
                  </a:lnTo>
                  <a:cubicBezTo>
                    <a:pt x="f383" y="f384"/>
                    <a:pt x="f385" y="f386"/>
                    <a:pt x="f387" y="f388"/>
                  </a:cubicBezTo>
                  <a:lnTo>
                    <a:pt x="f389" y="f390"/>
                  </a:lnTo>
                  <a:cubicBezTo>
                    <a:pt x="f391" y="f392"/>
                    <a:pt x="f393" y="f394"/>
                    <a:pt x="f395" y="f396"/>
                  </a:cubicBezTo>
                  <a:lnTo>
                    <a:pt x="f397" y="f398"/>
                  </a:lnTo>
                  <a:lnTo>
                    <a:pt x="f399" y="f400"/>
                  </a:lnTo>
                  <a:cubicBezTo>
                    <a:pt x="f401" y="f402"/>
                    <a:pt x="f403" y="f404"/>
                    <a:pt x="f405" y="f406"/>
                  </a:cubicBezTo>
                  <a:cubicBezTo>
                    <a:pt x="f407" y="f408"/>
                    <a:pt x="f409" y="f410"/>
                    <a:pt x="f411" y="f412"/>
                  </a:cubicBezTo>
                  <a:cubicBezTo>
                    <a:pt x="f413" y="f414"/>
                    <a:pt x="f415" y="f416"/>
                    <a:pt x="f417" y="f418"/>
                  </a:cubicBezTo>
                  <a:cubicBezTo>
                    <a:pt x="f419" y="f420"/>
                    <a:pt x="f421" y="f422"/>
                    <a:pt x="f423" y="f424"/>
                  </a:cubicBezTo>
                  <a:lnTo>
                    <a:pt x="f425" y="f426"/>
                  </a:lnTo>
                  <a:lnTo>
                    <a:pt x="f427" y="f428"/>
                  </a:lnTo>
                  <a:cubicBezTo>
                    <a:pt x="f429" y="f430"/>
                    <a:pt x="f431" y="f432"/>
                    <a:pt x="f433" y="f434"/>
                  </a:cubicBezTo>
                  <a:cubicBezTo>
                    <a:pt x="f435" y="f436"/>
                    <a:pt x="f437" y="f438"/>
                    <a:pt x="f439" y="f440"/>
                  </a:cubicBezTo>
                  <a:cubicBezTo>
                    <a:pt x="f441" y="f442"/>
                    <a:pt x="f443" y="f444"/>
                    <a:pt x="f445" y="f446"/>
                  </a:cubicBezTo>
                  <a:cubicBezTo>
                    <a:pt x="f447" y="f448"/>
                    <a:pt x="f449" y="f450"/>
                    <a:pt x="f451" y="f452"/>
                  </a:cubicBezTo>
                  <a:cubicBezTo>
                    <a:pt x="f453" y="f454"/>
                    <a:pt x="f455" y="f456"/>
                    <a:pt x="f457" y="f458"/>
                  </a:cubicBezTo>
                  <a:cubicBezTo>
                    <a:pt x="f459" y="f460"/>
                    <a:pt x="f461" y="f462"/>
                    <a:pt x="f463" y="f464"/>
                  </a:cubicBezTo>
                  <a:cubicBezTo>
                    <a:pt x="f465" y="f466"/>
                    <a:pt x="f467" y="f468"/>
                    <a:pt x="f469" y="f470"/>
                  </a:cubicBezTo>
                  <a:lnTo>
                    <a:pt x="f471" y="f472"/>
                  </a:lnTo>
                  <a:lnTo>
                    <a:pt x="f473" y="f474"/>
                  </a:lnTo>
                  <a:cubicBezTo>
                    <a:pt x="f475" y="f476"/>
                    <a:pt x="f477" y="f478"/>
                    <a:pt x="f479" y="f480"/>
                  </a:cubicBezTo>
                  <a:cubicBezTo>
                    <a:pt x="f481" y="f482"/>
                    <a:pt x="f483"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lnTo>
                    <a:pt x="f511" y="f512"/>
                  </a:lnTo>
                  <a:lnTo>
                    <a:pt x="f513" y="f514"/>
                  </a:lnTo>
                  <a:lnTo>
                    <a:pt x="f515" y="f516"/>
                  </a:lnTo>
                  <a:lnTo>
                    <a:pt x="f517" y="f518"/>
                  </a:lnTo>
                  <a:lnTo>
                    <a:pt x="f519" y="f520"/>
                  </a:lnTo>
                  <a:lnTo>
                    <a:pt x="f521" y="f522"/>
                  </a:lnTo>
                  <a:lnTo>
                    <a:pt x="f523" y="f524"/>
                  </a:lnTo>
                  <a:lnTo>
                    <a:pt x="f525" y="f526"/>
                  </a:lnTo>
                  <a:lnTo>
                    <a:pt x="f527" y="f528"/>
                  </a:lnTo>
                  <a:cubicBezTo>
                    <a:pt x="f529" y="f530"/>
                    <a:pt x="f531" y="f532"/>
                    <a:pt x="f533" y="f534"/>
                  </a:cubicBezTo>
                  <a:lnTo>
                    <a:pt x="f535" y="f536"/>
                  </a:lnTo>
                  <a:cubicBezTo>
                    <a:pt x="f537" y="f538"/>
                    <a:pt x="f539" y="f540"/>
                    <a:pt x="f541" y="f542"/>
                  </a:cubicBezTo>
                  <a:lnTo>
                    <a:pt x="f543" y="f544"/>
                  </a:lnTo>
                  <a:cubicBezTo>
                    <a:pt x="f545" y="f546"/>
                    <a:pt x="f547" y="f548"/>
                    <a:pt x="f549" y="f550"/>
                  </a:cubicBezTo>
                  <a:cubicBezTo>
                    <a:pt x="f551" y="f552"/>
                    <a:pt x="f553" y="f554"/>
                    <a:pt x="f555" y="f556"/>
                  </a:cubicBezTo>
                  <a:lnTo>
                    <a:pt x="f557" y="f558"/>
                  </a:lnTo>
                  <a:lnTo>
                    <a:pt x="f559" y="f560"/>
                  </a:lnTo>
                  <a:lnTo>
                    <a:pt x="f561" y="f562"/>
                  </a:lnTo>
                  <a:lnTo>
                    <a:pt x="f563" y="f564"/>
                  </a:lnTo>
                  <a:lnTo>
                    <a:pt x="f565" y="f566"/>
                  </a:lnTo>
                  <a:cubicBezTo>
                    <a:pt x="f567" y="f568"/>
                    <a:pt x="f569" y="f570"/>
                    <a:pt x="f571" y="f572"/>
                  </a:cubicBezTo>
                  <a:lnTo>
                    <a:pt x="f573" y="f574"/>
                  </a:lnTo>
                  <a:lnTo>
                    <a:pt x="f575" y="f576"/>
                  </a:lnTo>
                  <a:lnTo>
                    <a:pt x="f577" y="f578"/>
                  </a:lnTo>
                  <a:lnTo>
                    <a:pt x="f579" y="f580"/>
                  </a:lnTo>
                  <a:lnTo>
                    <a:pt x="f581" y="f582"/>
                  </a:lnTo>
                  <a:lnTo>
                    <a:pt x="f583" y="f584"/>
                  </a:lnTo>
                  <a:cubicBezTo>
                    <a:pt x="f585" y="f586"/>
                    <a:pt x="f587" y="f588"/>
                    <a:pt x="f589" y="f590"/>
                  </a:cubicBezTo>
                  <a:lnTo>
                    <a:pt x="f591" y="f592"/>
                  </a:lnTo>
                  <a:cubicBezTo>
                    <a:pt x="f593" y="f594"/>
                    <a:pt x="f595" y="f596"/>
                    <a:pt x="f597" y="f598"/>
                  </a:cubicBezTo>
                  <a:cubicBezTo>
                    <a:pt x="f599" y="f600"/>
                    <a:pt x="f601" y="f602"/>
                    <a:pt x="f603" y="f604"/>
                  </a:cubicBezTo>
                  <a:cubicBezTo>
                    <a:pt x="f605" y="f606"/>
                    <a:pt x="f607" y="f608"/>
                    <a:pt x="f609" y="f610"/>
                  </a:cubicBezTo>
                  <a:lnTo>
                    <a:pt x="f611" y="f612"/>
                  </a:lnTo>
                  <a:lnTo>
                    <a:pt x="f613" y="f614"/>
                  </a:lnTo>
                  <a:cubicBezTo>
                    <a:pt x="f615" y="f616"/>
                    <a:pt x="f617" y="f618"/>
                    <a:pt x="f619" y="f620"/>
                  </a:cubicBezTo>
                  <a:cubicBezTo>
                    <a:pt x="f621" y="f622"/>
                    <a:pt x="f623" y="f624"/>
                    <a:pt x="f625" y="f626"/>
                  </a:cubicBezTo>
                  <a:cubicBezTo>
                    <a:pt x="f627" y="f628"/>
                    <a:pt x="f629" y="f630"/>
                    <a:pt x="f631" y="f632"/>
                  </a:cubicBezTo>
                  <a:lnTo>
                    <a:pt x="f633" y="f634"/>
                  </a:lnTo>
                  <a:lnTo>
                    <a:pt x="f635" y="f636"/>
                  </a:lnTo>
                  <a:cubicBezTo>
                    <a:pt x="f637" y="f638"/>
                    <a:pt x="f639" y="f640"/>
                    <a:pt x="f641" y="f642"/>
                  </a:cubicBezTo>
                  <a:cubicBezTo>
                    <a:pt x="f643" y="f644"/>
                    <a:pt x="f645" y="f646"/>
                    <a:pt x="f647" y="f648"/>
                  </a:cubicBezTo>
                  <a:lnTo>
                    <a:pt x="f649" y="f650"/>
                  </a:lnTo>
                  <a:lnTo>
                    <a:pt x="f651" y="f652"/>
                  </a:lnTo>
                  <a:cubicBezTo>
                    <a:pt x="f653" y="f654"/>
                    <a:pt x="f655" y="f656"/>
                    <a:pt x="f657" y="f658"/>
                  </a:cubicBezTo>
                  <a:cubicBezTo>
                    <a:pt x="f659" y="f660"/>
                    <a:pt x="f661" y="f662"/>
                    <a:pt x="f663" y="f664"/>
                  </a:cubicBezTo>
                  <a:lnTo>
                    <a:pt x="f665" y="f666"/>
                  </a:lnTo>
                  <a:lnTo>
                    <a:pt x="f667" y="f668"/>
                  </a:lnTo>
                  <a:cubicBezTo>
                    <a:pt x="f669" y="f670"/>
                    <a:pt x="f671" y="f672"/>
                    <a:pt x="f673" y="f674"/>
                  </a:cubicBezTo>
                  <a:cubicBezTo>
                    <a:pt x="f675" y="f676"/>
                    <a:pt x="f677" y="f678"/>
                    <a:pt x="f679" y="f680"/>
                  </a:cubicBezTo>
                  <a:lnTo>
                    <a:pt x="f681" y="f682"/>
                  </a:lnTo>
                  <a:lnTo>
                    <a:pt x="f683" y="f684"/>
                  </a:lnTo>
                  <a:lnTo>
                    <a:pt x="f685" y="f686"/>
                  </a:lnTo>
                  <a:cubicBezTo>
                    <a:pt x="f687" y="f688"/>
                    <a:pt x="f689" y="f690"/>
                    <a:pt x="f691" y="f692"/>
                  </a:cubicBezTo>
                  <a:cubicBezTo>
                    <a:pt x="f693" y="f694"/>
                    <a:pt x="f695" y="f696"/>
                    <a:pt x="f697" y="f698"/>
                  </a:cubicBezTo>
                  <a:lnTo>
                    <a:pt x="f699" y="f700"/>
                  </a:lnTo>
                  <a:lnTo>
                    <a:pt x="f701" y="f702"/>
                  </a:lnTo>
                  <a:cubicBezTo>
                    <a:pt x="f703" y="f704"/>
                    <a:pt x="f705" y="f706"/>
                    <a:pt x="f707" y="f708"/>
                  </a:cubicBezTo>
                  <a:cubicBezTo>
                    <a:pt x="f709" y="f710"/>
                    <a:pt x="f711" y="f712"/>
                    <a:pt x="f713" y="f714"/>
                  </a:cubicBezTo>
                  <a:cubicBezTo>
                    <a:pt x="f715" y="f716"/>
                    <a:pt x="f717" y="f718"/>
                    <a:pt x="f719" y="f720"/>
                  </a:cubicBezTo>
                  <a:close/>
                  <a:moveTo>
                    <a:pt x="f721" y="f5"/>
                  </a:moveTo>
                  <a:lnTo>
                    <a:pt x="f722" y="f5"/>
                  </a:lnTo>
                  <a:lnTo>
                    <a:pt x="f723" y="f724"/>
                  </a:lnTo>
                  <a:cubicBezTo>
                    <a:pt x="f725" y="f726"/>
                    <a:pt x="f727" y="f728"/>
                    <a:pt x="f729" y="f730"/>
                  </a:cubicBezTo>
                  <a:cubicBezTo>
                    <a:pt x="f731" y="f732"/>
                    <a:pt x="f733" y="f734"/>
                    <a:pt x="f735" y="f736"/>
                  </a:cubicBezTo>
                  <a:cubicBezTo>
                    <a:pt x="f737" y="f738"/>
                    <a:pt x="f739" y="f740"/>
                    <a:pt x="f741" y="f742"/>
                  </a:cubicBezTo>
                  <a:cubicBezTo>
                    <a:pt x="f743" y="f744"/>
                    <a:pt x="f745" y="f746"/>
                    <a:pt x="f747" y="f748"/>
                  </a:cubicBezTo>
                  <a:cubicBezTo>
                    <a:pt x="f749" y="f750"/>
                    <a:pt x="f751" y="f752"/>
                    <a:pt x="f753" y="f754"/>
                  </a:cubicBezTo>
                  <a:cubicBezTo>
                    <a:pt x="f755" y="f756"/>
                    <a:pt x="f757" y="f758"/>
                    <a:pt x="f759" y="f760"/>
                  </a:cubicBezTo>
                  <a:cubicBezTo>
                    <a:pt x="f761" y="f762"/>
                    <a:pt x="f763" y="f764"/>
                    <a:pt x="f765" y="f766"/>
                  </a:cubicBezTo>
                  <a:cubicBezTo>
                    <a:pt x="f767" y="f768"/>
                    <a:pt x="f769" y="f770"/>
                    <a:pt x="f771" y="f772"/>
                  </a:cubicBezTo>
                  <a:cubicBezTo>
                    <a:pt x="f773" y="f774"/>
                    <a:pt x="f775" y="f776"/>
                    <a:pt x="f777" y="f778"/>
                  </a:cubicBezTo>
                  <a:cubicBezTo>
                    <a:pt x="f779" y="f780"/>
                    <a:pt x="f781" y="f782"/>
                    <a:pt x="f783" y="f784"/>
                  </a:cubicBezTo>
                  <a:cubicBezTo>
                    <a:pt x="f785" y="f786"/>
                    <a:pt x="f787" y="f788"/>
                    <a:pt x="f789" y="f790"/>
                  </a:cubicBezTo>
                  <a:cubicBezTo>
                    <a:pt x="f791" y="f792"/>
                    <a:pt x="f793" y="f794"/>
                    <a:pt x="f795" y="f796"/>
                  </a:cubicBezTo>
                  <a:cubicBezTo>
                    <a:pt x="f797" y="f798"/>
                    <a:pt x="f799" y="f800"/>
                    <a:pt x="f801" y="f802"/>
                  </a:cubicBezTo>
                  <a:cubicBezTo>
                    <a:pt x="f803" y="f804"/>
                    <a:pt x="f805" y="f806"/>
                    <a:pt x="f807" y="f808"/>
                  </a:cubicBezTo>
                  <a:cubicBezTo>
                    <a:pt x="f809" y="f810"/>
                    <a:pt x="f811" y="f812"/>
                    <a:pt x="f813" y="f814"/>
                  </a:cubicBezTo>
                  <a:cubicBezTo>
                    <a:pt x="f815" y="f816"/>
                    <a:pt x="f817" y="f818"/>
                    <a:pt x="f819" y="f820"/>
                  </a:cubicBezTo>
                  <a:lnTo>
                    <a:pt x="f821" y="f7"/>
                  </a:lnTo>
                  <a:lnTo>
                    <a:pt x="f822" y="f7"/>
                  </a:lnTo>
                  <a:lnTo>
                    <a:pt x="f823" y="f824"/>
                  </a:lnTo>
                  <a:cubicBezTo>
                    <a:pt x="f825" y="f826"/>
                    <a:pt x="f827" y="f828"/>
                    <a:pt x="f829" y="f830"/>
                  </a:cubicBezTo>
                  <a:cubicBezTo>
                    <a:pt x="f831" y="f832"/>
                    <a:pt x="f833" y="f834"/>
                    <a:pt x="f835" y="f836"/>
                  </a:cubicBezTo>
                  <a:cubicBezTo>
                    <a:pt x="f837" y="f838"/>
                    <a:pt x="f839" y="f840"/>
                    <a:pt x="f841" y="f842"/>
                  </a:cubicBezTo>
                  <a:cubicBezTo>
                    <a:pt x="f843" y="f844"/>
                    <a:pt x="f845" y="f846"/>
                    <a:pt x="f847" y="f848"/>
                  </a:cubicBezTo>
                  <a:cubicBezTo>
                    <a:pt x="f849" y="f850"/>
                    <a:pt x="f851" y="f852"/>
                    <a:pt x="f853" y="f854"/>
                  </a:cubicBezTo>
                  <a:cubicBezTo>
                    <a:pt x="f855" y="f856"/>
                    <a:pt x="f857" y="f858"/>
                    <a:pt x="f859" y="f860"/>
                  </a:cubicBezTo>
                  <a:cubicBezTo>
                    <a:pt x="f861" y="f862"/>
                    <a:pt x="f863" y="f864"/>
                    <a:pt x="f865" y="f866"/>
                  </a:cubicBezTo>
                  <a:cubicBezTo>
                    <a:pt x="f867" y="f868"/>
                    <a:pt x="f869" y="f870"/>
                    <a:pt x="f871" y="f872"/>
                  </a:cubicBezTo>
                  <a:cubicBezTo>
                    <a:pt x="f873" y="f874"/>
                    <a:pt x="f875" y="f876"/>
                    <a:pt x="f877" y="f878"/>
                  </a:cubicBezTo>
                  <a:cubicBezTo>
                    <a:pt x="f879" y="f880"/>
                    <a:pt x="f881" y="f882"/>
                    <a:pt x="f883" y="f884"/>
                  </a:cubicBezTo>
                  <a:cubicBezTo>
                    <a:pt x="f885" y="f886"/>
                    <a:pt x="f887" y="f888"/>
                    <a:pt x="f889" y="f890"/>
                  </a:cubicBezTo>
                  <a:cubicBezTo>
                    <a:pt x="f891" y="f892"/>
                    <a:pt x="f893" y="f894"/>
                    <a:pt x="f895" y="f896"/>
                  </a:cubicBezTo>
                  <a:cubicBezTo>
                    <a:pt x="f897" y="f898"/>
                    <a:pt x="f899" y="f900"/>
                    <a:pt x="f901" y="f902"/>
                  </a:cubicBezTo>
                  <a:cubicBezTo>
                    <a:pt x="f903" y="f904"/>
                    <a:pt x="f905" y="f906"/>
                    <a:pt x="f907" y="f908"/>
                  </a:cubicBezTo>
                  <a:cubicBezTo>
                    <a:pt x="f909" y="f910"/>
                    <a:pt x="f911" y="f912"/>
                    <a:pt x="f913" y="f914"/>
                  </a:cubicBezTo>
                  <a:cubicBezTo>
                    <a:pt x="f915" y="f916"/>
                    <a:pt x="f917" y="f918"/>
                    <a:pt x="f919" y="f920"/>
                  </a:cubicBezTo>
                  <a:cubicBezTo>
                    <a:pt x="f921" y="f922"/>
                    <a:pt x="f923" y="f924"/>
                    <a:pt x="f925" y="f926"/>
                  </a:cubicBezTo>
                  <a:cubicBezTo>
                    <a:pt x="f927" y="f928"/>
                    <a:pt x="f929" y="f930"/>
                    <a:pt x="f931" y="f932"/>
                  </a:cubicBezTo>
                  <a:cubicBezTo>
                    <a:pt x="f933" y="f934"/>
                    <a:pt x="f935" y="f936"/>
                    <a:pt x="f937" y="f938"/>
                  </a:cubicBezTo>
                  <a:close/>
                </a:path>
              </a:pathLst>
            </a:custGeom>
            <a:solidFill>
              <a:srgbClr val="FFFFFF">
                <a:alpha val="2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Freeform: Shape 18">
              <a:extLst>
                <a:ext uri="{FF2B5EF4-FFF2-40B4-BE49-F238E27FC236}">
                  <a16:creationId xmlns:a16="http://schemas.microsoft.com/office/drawing/2014/main" id="{BA6C6024-C8C7-4193-42FF-9134F0BCF6FE}"/>
                </a:ext>
                <a:ext uri="{C183D7F6-B498-43B3-948B-1728B52AA6E4}">
                  <adec:decorative xmlns:adec="http://schemas.microsoft.com/office/drawing/2017/decorative" val="1"/>
                </a:ext>
              </a:extLst>
            </p:cNvPr>
            <p:cNvSpPr/>
            <p:nvPr/>
          </p:nvSpPr>
          <p:spPr>
            <a:xfrm>
              <a:off x="1308323" y="3986"/>
              <a:ext cx="9767849" cy="6858000"/>
            </a:xfrm>
            <a:custGeom>
              <a:avLst/>
              <a:gdLst>
                <a:gd name="f0" fmla="val 10800000"/>
                <a:gd name="f1" fmla="val 5400000"/>
                <a:gd name="f2" fmla="val 180"/>
                <a:gd name="f3" fmla="val w"/>
                <a:gd name="f4" fmla="val h"/>
                <a:gd name="f5" fmla="val 0"/>
                <a:gd name="f6" fmla="val 9767847"/>
                <a:gd name="f7" fmla="val 6858000"/>
                <a:gd name="f8" fmla="val 7151367"/>
                <a:gd name="f9" fmla="val 7881247"/>
                <a:gd name="f10" fmla="val 7990553"/>
                <a:gd name="f11" fmla="val 81317"/>
                <a:gd name="f12" fmla="val 9075991"/>
                <a:gd name="f13" fmla="val 929334"/>
                <a:gd name="f14" fmla="val 2212695"/>
                <a:gd name="f15" fmla="val 3649031"/>
                <a:gd name="f16" fmla="val 4766182"/>
                <a:gd name="f17" fmla="val 9349317"/>
                <a:gd name="f18" fmla="val 5790792"/>
                <a:gd name="f19" fmla="val 8652597"/>
                <a:gd name="f20" fmla="val 6590005"/>
                <a:gd name="f21" fmla="val 8395306"/>
                <a:gd name="f22" fmla="val 6762603"/>
                <a:gd name="f23" fmla="val 6765962"/>
                <a:gd name="f24" fmla="val 6854844"/>
                <a:gd name="f25" fmla="val 6779036"/>
                <a:gd name="f26" fmla="val 6842703"/>
                <a:gd name="f27" fmla="val 6791663"/>
                <a:gd name="f28" fmla="val 6829621"/>
                <a:gd name="f29" fmla="val 6804586"/>
                <a:gd name="f30" fmla="val 6817103"/>
                <a:gd name="f31" fmla="val 6881735"/>
                <a:gd name="f32" fmla="val 6741197"/>
                <a:gd name="f33" fmla="val 6907435"/>
                <a:gd name="f34" fmla="val 6715881"/>
                <a:gd name="f35" fmla="val 6933134"/>
                <a:gd name="f36" fmla="val 6690798"/>
                <a:gd name="f37" fmla="val 6958883"/>
                <a:gd name="f38" fmla="val 6664822"/>
                <a:gd name="f39" fmla="val 7267925"/>
                <a:gd name="f40" fmla="val 6355694"/>
                <a:gd name="f41" fmla="val 7424360"/>
                <a:gd name="f42" fmla="val 6200685"/>
                <a:gd name="f43" fmla="val 7450754"/>
                <a:gd name="f44" fmla="val 6174802"/>
                <a:gd name="f45" fmla="val 7477598"/>
                <a:gd name="f46" fmla="val 6148731"/>
                <a:gd name="f47" fmla="val 7504938"/>
                <a:gd name="f48" fmla="val 6122708"/>
                <a:gd name="f49" fmla="val 7546396"/>
                <a:gd name="f50" fmla="val 6083697"/>
                <a:gd name="f51" fmla="val 7560264"/>
                <a:gd name="f52" fmla="val 6070803"/>
                <a:gd name="f53" fmla="val 7574780"/>
                <a:gd name="f54" fmla="val 6057532"/>
                <a:gd name="f55" fmla="val 7588002"/>
                <a:gd name="f56" fmla="val 6045532"/>
                <a:gd name="f57" fmla="val 7631000"/>
                <a:gd name="f58" fmla="val 6006709"/>
                <a:gd name="f59" fmla="val 7675440"/>
                <a:gd name="f60" fmla="val 5968309"/>
                <a:gd name="f61" fmla="val 7690404"/>
                <a:gd name="f62" fmla="val 5955698"/>
                <a:gd name="f63" fmla="val 7705564"/>
                <a:gd name="f64" fmla="val 5943321"/>
                <a:gd name="f65" fmla="val 7720626"/>
                <a:gd name="f66" fmla="val 5930851"/>
                <a:gd name="f67" fmla="val 7735738"/>
                <a:gd name="f68" fmla="val 5918427"/>
                <a:gd name="f69" fmla="val 7751197"/>
                <a:gd name="f70" fmla="val 5906521"/>
                <a:gd name="f71" fmla="val 7766458"/>
                <a:gd name="f72" fmla="val 5894334"/>
                <a:gd name="f73" fmla="val 7827949"/>
                <a:gd name="f74" fmla="val 5846192"/>
                <a:gd name="f75" fmla="val 7890979"/>
                <a:gd name="f76" fmla="val 5800499"/>
                <a:gd name="f77" fmla="val 7955254"/>
                <a:gd name="f78" fmla="val 5756828"/>
                <a:gd name="f79" fmla="val 8083800"/>
                <a:gd name="f80" fmla="val 5669534"/>
                <a:gd name="f81" fmla="val 8216872"/>
                <a:gd name="f82" fmla="val 5590336"/>
                <a:gd name="f83" fmla="val 8352678"/>
                <a:gd name="f84" fmla="val 5517630"/>
                <a:gd name="f85" fmla="val 8451350"/>
                <a:gd name="f86" fmla="val 5465254"/>
                <a:gd name="f87" fmla="val 8548532"/>
                <a:gd name="f88" fmla="val 5413395"/>
                <a:gd name="f89" fmla="val 8612110"/>
                <a:gd name="f90" fmla="val 5379090"/>
                <a:gd name="f91" fmla="val 8673251"/>
                <a:gd name="f92" fmla="val 5345208"/>
                <a:gd name="f93" fmla="val 8729473"/>
                <a:gd name="f94" fmla="val 5309961"/>
                <a:gd name="f95" fmla="val 8743591"/>
                <a:gd name="f96" fmla="val 5301115"/>
                <a:gd name="f97" fmla="val 8757161"/>
                <a:gd name="f98" fmla="val 5292361"/>
                <a:gd name="f99" fmla="val 8770781"/>
                <a:gd name="f100" fmla="val 5283232"/>
                <a:gd name="f101" fmla="val 8777591"/>
                <a:gd name="f102" fmla="val 5278667"/>
                <a:gd name="f103" fmla="val 8784451"/>
                <a:gd name="f104" fmla="val 5274103"/>
                <a:gd name="f105" fmla="val 8790964"/>
                <a:gd name="f106" fmla="val 5269492"/>
                <a:gd name="f107" fmla="val 8797574"/>
                <a:gd name="f108" fmla="val 5264879"/>
                <a:gd name="f109" fmla="val 8804235"/>
                <a:gd name="f110" fmla="val 5260314"/>
                <a:gd name="f111" fmla="val 8810499"/>
                <a:gd name="f112" fmla="val 5255703"/>
                <a:gd name="f113" fmla="val 8835999"/>
                <a:gd name="f114" fmla="val 5237303"/>
                <a:gd name="f115" fmla="val 8860407"/>
                <a:gd name="f116" fmla="val 5218291"/>
                <a:gd name="f117" fmla="val 8883571"/>
                <a:gd name="f118" fmla="val 5198479"/>
                <a:gd name="f119" fmla="val 8929900"/>
                <a:gd name="f120" fmla="val 5158856"/>
                <a:gd name="f121" fmla="val 8971258"/>
                <a:gd name="f122" fmla="val 5116315"/>
                <a:gd name="f123" fmla="val 9006651"/>
                <a:gd name="f124" fmla="val 5070527"/>
                <a:gd name="f125" fmla="val 9015351"/>
                <a:gd name="f126" fmla="val 5059328"/>
                <a:gd name="f127" fmla="val 9024398"/>
                <a:gd name="f128" fmla="val 5046857"/>
                <a:gd name="f129" fmla="val 9033494"/>
                <a:gd name="f130" fmla="val 5034105"/>
                <a:gd name="f131" fmla="val 9040305"/>
                <a:gd name="f132" fmla="val 5024551"/>
                <a:gd name="f133" fmla="val 9046568"/>
                <a:gd name="f134" fmla="val 5015281"/>
                <a:gd name="f135" fmla="val 9050743"/>
                <a:gd name="f136" fmla="val 5009163"/>
                <a:gd name="f137" fmla="val 9054819"/>
                <a:gd name="f138" fmla="val 5002952"/>
                <a:gd name="f139" fmla="val 9058846"/>
                <a:gd name="f140" fmla="val 4996645"/>
                <a:gd name="f141" fmla="val 9075002"/>
                <a:gd name="f142" fmla="val 4971517"/>
                <a:gd name="f143" fmla="val 9090212"/>
                <a:gd name="f144" fmla="val 4945305"/>
                <a:gd name="f145" fmla="val 9104529"/>
                <a:gd name="f146" fmla="val 4918105"/>
                <a:gd name="f147" fmla="val 9133211"/>
                <a:gd name="f148" fmla="val 4863752"/>
                <a:gd name="f149" fmla="val 9158313"/>
                <a:gd name="f150" fmla="val 4805447"/>
                <a:gd name="f151" fmla="val 9181081"/>
                <a:gd name="f152" fmla="val 4744694"/>
                <a:gd name="f153" fmla="val 9203748"/>
                <a:gd name="f154" fmla="val 4684178"/>
                <a:gd name="f155" fmla="val 9223383"/>
                <a:gd name="f156" fmla="val 4621778"/>
                <a:gd name="f157" fmla="val 9240731"/>
                <a:gd name="f158" fmla="val 4557872"/>
                <a:gd name="f159" fmla="val 9249481"/>
                <a:gd name="f160" fmla="val 4525966"/>
                <a:gd name="f161" fmla="val 9257682"/>
                <a:gd name="f162" fmla="val 4493684"/>
                <a:gd name="f163" fmla="val 9265388"/>
                <a:gd name="f164" fmla="val 4461073"/>
                <a:gd name="f165" fmla="val 9269215"/>
                <a:gd name="f166" fmla="val 4444744"/>
                <a:gd name="f167" fmla="val 9272943"/>
                <a:gd name="f168" fmla="val 4428367"/>
                <a:gd name="f169" fmla="val 9276571"/>
                <a:gd name="f170" fmla="val 4411943"/>
                <a:gd name="f171" fmla="val 9281841"/>
                <a:gd name="f172" fmla="val 4387379"/>
                <a:gd name="f173" fmla="val 9286513"/>
                <a:gd name="f174" fmla="val 4364838"/>
                <a:gd name="f175" fmla="val 9296754"/>
                <a:gd name="f176" fmla="val 4312038"/>
                <a:gd name="f177" fmla="val 9301029"/>
                <a:gd name="f178" fmla="val 4289074"/>
                <a:gd name="f179" fmla="val 9302818"/>
                <a:gd name="f180" fmla="val 4278581"/>
                <a:gd name="f181" fmla="val 9304658"/>
                <a:gd name="f182" fmla="val 4266816"/>
                <a:gd name="f183" fmla="val 9312810"/>
                <a:gd name="f184" fmla="val 4215945"/>
                <a:gd name="f185" fmla="val 9316887"/>
                <a:gd name="f186" fmla="val 4190486"/>
                <a:gd name="f187" fmla="val 9318923"/>
                <a:gd name="f188" fmla="val 4177780"/>
                <a:gd name="f189" fmla="val 9319570"/>
                <a:gd name="f190" fmla="val 4173546"/>
                <a:gd name="f191" fmla="val 9319969"/>
                <a:gd name="f192" fmla="val 4169169"/>
                <a:gd name="f193" fmla="val 9320515"/>
                <a:gd name="f194" fmla="val 4164886"/>
                <a:gd name="f195" fmla="val 9332445"/>
                <a:gd name="f196" fmla="val 4064981"/>
                <a:gd name="f197" fmla="val 9333836"/>
                <a:gd name="f198" fmla="val 4052370"/>
                <a:gd name="f199" fmla="val 9334880"/>
                <a:gd name="f200" fmla="val 4036888"/>
                <a:gd name="f201" fmla="val 9336173"/>
                <a:gd name="f202" fmla="val 4018676"/>
                <a:gd name="f203" fmla="val 9340199"/>
                <a:gd name="f204" fmla="val 3965171"/>
                <a:gd name="f205" fmla="val 9345071"/>
                <a:gd name="f206" fmla="val 3899806"/>
                <a:gd name="f207" fmla="val 9347358"/>
                <a:gd name="f208" fmla="val 3832983"/>
                <a:gd name="f209" fmla="val 9347557"/>
                <a:gd name="f210" fmla="val 3765972"/>
                <a:gd name="f211" fmla="val 9347656"/>
                <a:gd name="f212" fmla="val 3732420"/>
                <a:gd name="f213" fmla="val 9347209"/>
                <a:gd name="f214" fmla="val 3698773"/>
                <a:gd name="f215" fmla="val 9346364"/>
                <a:gd name="f216" fmla="val 3664938"/>
                <a:gd name="f217" fmla="val 9344921"/>
                <a:gd name="f218" fmla="val 3615243"/>
                <a:gd name="f219" fmla="val 9344524"/>
                <a:gd name="f220" fmla="val 3603526"/>
                <a:gd name="f221" fmla="val 9343728"/>
                <a:gd name="f222" fmla="val 3590774"/>
                <a:gd name="f223" fmla="val 9342188"/>
                <a:gd name="f224" fmla="val 3565268"/>
                <a:gd name="f225" fmla="val 9339056"/>
                <a:gd name="f226" fmla="val 3514256"/>
                <a:gd name="f227" fmla="val 9337914"/>
                <a:gd name="f228" fmla="val 3497221"/>
                <a:gd name="f229" fmla="val 9335874"/>
                <a:gd name="f230" fmla="val 3480138"/>
                <a:gd name="f231" fmla="val 9334334"/>
                <a:gd name="f232" fmla="val 3463057"/>
                <a:gd name="f233" fmla="val 9329363"/>
                <a:gd name="f234" fmla="val 3411810"/>
                <a:gd name="f235" fmla="val 9328319"/>
                <a:gd name="f236" fmla="val 3400657"/>
                <a:gd name="f237" fmla="val 9327177"/>
                <a:gd name="f238" fmla="val 3390116"/>
                <a:gd name="f239" fmla="val 9324293"/>
                <a:gd name="f240" fmla="val 3366774"/>
                <a:gd name="f241" fmla="val 9320763"/>
                <a:gd name="f242" fmla="val 3340329"/>
                <a:gd name="f243" fmla="val 9317184"/>
                <a:gd name="f244" fmla="val 3311245"/>
                <a:gd name="f245" fmla="val 9315594"/>
                <a:gd name="f246" fmla="val 3296893"/>
                <a:gd name="f247" fmla="val 9313506"/>
                <a:gd name="f248" fmla="val 3282306"/>
                <a:gd name="f249" fmla="val 9311021"/>
                <a:gd name="f250" fmla="val 3266211"/>
                <a:gd name="f251" fmla="val 9302719"/>
                <a:gd name="f252" fmla="val 3215717"/>
                <a:gd name="f253" fmla="val 9299936"/>
                <a:gd name="f254" fmla="val 3199059"/>
                <a:gd name="f255" fmla="val 9297003"/>
                <a:gd name="f256" fmla="val 3182400"/>
                <a:gd name="f257" fmla="val 9293970"/>
                <a:gd name="f258" fmla="val 3165789"/>
                <a:gd name="f259" fmla="val 9281891"/>
                <a:gd name="f260" fmla="val 3099295"/>
                <a:gd name="f261" fmla="val 9267674"/>
                <a:gd name="f262" fmla="val 3033084"/>
                <a:gd name="f263" fmla="val 9252065"/>
                <a:gd name="f264" fmla="val 2967107"/>
                <a:gd name="f265" fmla="val 9244261"/>
                <a:gd name="f266" fmla="val 2934167"/>
                <a:gd name="f267" fmla="val 9235959"/>
                <a:gd name="f268" fmla="val 2901273"/>
                <a:gd name="f269" fmla="val 9227211"/>
                <a:gd name="f270" fmla="val 2868473"/>
                <a:gd name="f271" fmla="val 9220699"/>
                <a:gd name="f272" fmla="val 2844426"/>
                <a:gd name="f273" fmla="val 9213740"/>
                <a:gd name="f274" fmla="val 2820191"/>
                <a:gd name="f275" fmla="val 9209216"/>
                <a:gd name="f276" fmla="val 2804049"/>
                <a:gd name="f277" fmla="val 9204345"/>
                <a:gd name="f278" fmla="val 2787768"/>
                <a:gd name="f279" fmla="val 9199374"/>
                <a:gd name="f280" fmla="val 2771438"/>
                <a:gd name="f281" fmla="val 9159855"/>
                <a:gd name="f282" fmla="val 2641086"/>
                <a:gd name="f283" fmla="val 9114272"/>
                <a:gd name="f284" fmla="val 2512099"/>
                <a:gd name="f285" fmla="val 9061829"/>
                <a:gd name="f286" fmla="val 2385418"/>
                <a:gd name="f287" fmla="val 9035582"/>
                <a:gd name="f288" fmla="val 2322077"/>
                <a:gd name="f289" fmla="val 9008043"/>
                <a:gd name="f290" fmla="val 2259160"/>
                <a:gd name="f291" fmla="val 8978865"/>
                <a:gd name="f292" fmla="val 2196855"/>
                <a:gd name="f293" fmla="val 8956694"/>
                <a:gd name="f294" fmla="val 2150219"/>
                <a:gd name="f295" fmla="val 8934176"/>
                <a:gd name="f296" fmla="val 2103914"/>
                <a:gd name="f297" fmla="val 8918915"/>
                <a:gd name="f298" fmla="val 2073091"/>
                <a:gd name="f299" fmla="val 8903157"/>
                <a:gd name="f300" fmla="val 2042032"/>
                <a:gd name="f301" fmla="val 8887151"/>
                <a:gd name="f302" fmla="val 2011350"/>
                <a:gd name="f303" fmla="val 8854988"/>
                <a:gd name="f304" fmla="val 1949891"/>
                <a:gd name="f305" fmla="val 8822082"/>
                <a:gd name="f306" fmla="val 1888810"/>
                <a:gd name="f307" fmla="val 8787533"/>
                <a:gd name="f308" fmla="val 1828527"/>
                <a:gd name="f309" fmla="val 8761485"/>
                <a:gd name="f310" fmla="val 1783398"/>
                <a:gd name="f311" fmla="val 8734791"/>
                <a:gd name="f312" fmla="val 1737893"/>
                <a:gd name="f313" fmla="val 8717047"/>
                <a:gd name="f314" fmla="val 1707823"/>
                <a:gd name="f315" fmla="val 8699200"/>
                <a:gd name="f316" fmla="val 1678363"/>
                <a:gd name="f317" fmla="val 8680808"/>
                <a:gd name="f318" fmla="val 1648812"/>
                <a:gd name="f319" fmla="val 8644322"/>
                <a:gd name="f320" fmla="val 1589658"/>
                <a:gd name="f321" fmla="val 8606194"/>
                <a:gd name="f322" fmla="val 1531118"/>
                <a:gd name="f323" fmla="val 8567024"/>
                <a:gd name="f324" fmla="val 1472906"/>
                <a:gd name="f325" fmla="val 8537446"/>
                <a:gd name="f326" fmla="val 1429330"/>
                <a:gd name="f327" fmla="val 8507423"/>
                <a:gd name="f328" fmla="val 1385896"/>
                <a:gd name="f329" fmla="val 8487390"/>
                <a:gd name="f330" fmla="val 1357284"/>
                <a:gd name="f331" fmla="val 8467158"/>
                <a:gd name="f332" fmla="val 1328719"/>
                <a:gd name="f333" fmla="val 8446529"/>
                <a:gd name="f334" fmla="val 1300295"/>
                <a:gd name="f335" fmla="val 8405271"/>
                <a:gd name="f336" fmla="val 1243496"/>
                <a:gd name="f337" fmla="val 8362718"/>
                <a:gd name="f338" fmla="val 1187120"/>
                <a:gd name="f339" fmla="val 8319224"/>
                <a:gd name="f340" fmla="val 1131026"/>
                <a:gd name="f341" fmla="val 8286366"/>
                <a:gd name="f342" fmla="val 1089050"/>
                <a:gd name="f343" fmla="val 8270161"/>
                <a:gd name="f344" fmla="val 1068439"/>
                <a:gd name="f345" fmla="val 8253856"/>
                <a:gd name="f346" fmla="val 1048156"/>
                <a:gd name="f347" fmla="val 8231636"/>
                <a:gd name="f348" fmla="val 1020675"/>
                <a:gd name="f349" fmla="val 8209117"/>
                <a:gd name="f350" fmla="val 993381"/>
                <a:gd name="f351" fmla="val 8186352"/>
                <a:gd name="f352" fmla="val 966275"/>
                <a:gd name="f353" fmla="val 8140917"/>
                <a:gd name="f354" fmla="val 911922"/>
                <a:gd name="f355" fmla="val 8094240"/>
                <a:gd name="f356" fmla="val 858417"/>
                <a:gd name="f357" fmla="val 8046768"/>
                <a:gd name="f358" fmla="val 805429"/>
                <a:gd name="f359" fmla="val 8010927"/>
                <a:gd name="f360" fmla="val 765853"/>
                <a:gd name="f361" fmla="val 7974788"/>
                <a:gd name="f362" fmla="val 726653"/>
                <a:gd name="f363" fmla="val 7950382"/>
                <a:gd name="f364" fmla="val 700489"/>
                <a:gd name="f365" fmla="val 7925824"/>
                <a:gd name="f366" fmla="val 674465"/>
                <a:gd name="f367" fmla="val 7901070"/>
                <a:gd name="f368" fmla="val 648724"/>
                <a:gd name="f369" fmla="val 7851510"/>
                <a:gd name="f370" fmla="val 597289"/>
                <a:gd name="f371" fmla="val 7801404"/>
                <a:gd name="f372" fmla="val 546514"/>
                <a:gd name="f373" fmla="val 7750054"/>
                <a:gd name="f374" fmla="val 497008"/>
                <a:gd name="f375" fmla="val 7698902"/>
                <a:gd name="f376" fmla="val 447644"/>
                <a:gd name="f377" fmla="val 7645913"/>
                <a:gd name="f378" fmla="val 398938"/>
                <a:gd name="f379" fmla="val 7592277"/>
                <a:gd name="f380" fmla="val 351221"/>
                <a:gd name="f381" fmla="val 7484856"/>
                <a:gd name="f382" fmla="val 255786"/>
                <a:gd name="f383" fmla="val 7373308"/>
                <a:gd name="f384" fmla="val 164304"/>
                <a:gd name="f385" fmla="val 7257734"/>
                <a:gd name="f386" fmla="val 76964"/>
                <a:gd name="f387" fmla="val 1886601"/>
                <a:gd name="f388" fmla="val 2292926"/>
                <a:gd name="f389" fmla="val 2135542"/>
                <a:gd name="f390" fmla="val 117781"/>
                <a:gd name="f391" fmla="val 2078998"/>
                <a:gd name="f392" fmla="val 162280"/>
                <a:gd name="f393" fmla="val 2023659"/>
                <a:gd name="f394" fmla="val 208045"/>
                <a:gd name="f395" fmla="val 1969576"/>
                <a:gd name="f396" fmla="val 254986"/>
                <a:gd name="f397" fmla="val 1861309"/>
                <a:gd name="f398" fmla="val 348820"/>
                <a:gd name="f399" fmla="val 1758064"/>
                <a:gd name="f400" fmla="val 447314"/>
                <a:gd name="f401" fmla="val 1659938"/>
                <a:gd name="f402" fmla="val 549855"/>
                <a:gd name="f403" fmla="val 1266987"/>
                <a:gd name="f404" fmla="val 960346"/>
                <a:gd name="f405" fmla="val 953820"/>
                <a:gd name="f406" fmla="val 1431495"/>
                <a:gd name="f407" fmla="val 729383"/>
                <a:gd name="f408" fmla="val 1936480"/>
                <a:gd name="f409" fmla="val 673260"/>
                <a:gd name="f410" fmla="val 2062362"/>
                <a:gd name="f411" fmla="val 622855"/>
                <a:gd name="f412" fmla="val 2190972"/>
                <a:gd name="f413" fmla="val 578465"/>
                <a:gd name="f414" fmla="val 2320807"/>
                <a:gd name="f415" fmla="val 534125"/>
                <a:gd name="f416" fmla="val 2450687"/>
                <a:gd name="f417" fmla="val 496147"/>
                <a:gd name="f418" fmla="val 2582216"/>
                <a:gd name="f419" fmla="val 465080"/>
                <a:gd name="f420" fmla="val 2714875"/>
                <a:gd name="f421" fmla="val 449769"/>
                <a:gd name="f422" fmla="val 2780991"/>
                <a:gd name="f423" fmla="val 435850"/>
                <a:gd name="f424" fmla="val 2848191"/>
                <a:gd name="f425" fmla="val 423820"/>
                <a:gd name="f426" fmla="val 2915436"/>
                <a:gd name="f427" fmla="val 411840"/>
                <a:gd name="f428" fmla="val 2982731"/>
                <a:gd name="f429" fmla="val 401054"/>
                <a:gd name="f430" fmla="val 3050260"/>
                <a:gd name="f431" fmla="val 392355"/>
                <a:gd name="f432" fmla="val 3118071"/>
                <a:gd name="f433" fmla="val 374509"/>
                <a:gd name="f434" fmla="val 3253646"/>
                <a:gd name="f435" fmla="val 363424"/>
                <a:gd name="f436" fmla="val 3389880"/>
                <a:gd name="f437" fmla="val 358801"/>
                <a:gd name="f438" fmla="val 3526915"/>
                <a:gd name="f439" fmla="val 349009"/>
                <a:gd name="f440" fmla="val 3800843"/>
                <a:gd name="f441" fmla="val 366357"/>
                <a:gd name="f442" fmla="val 4075570"/>
                <a:gd name="f443" fmla="val 410350"/>
                <a:gd name="f444" fmla="val 4348226"/>
                <a:gd name="f445" fmla="val 421286"/>
                <a:gd name="f446" fmla="val 4416132"/>
                <a:gd name="f447" fmla="val 434209"/>
                <a:gd name="f448" fmla="val 4483660"/>
                <a:gd name="f449" fmla="val 449022"/>
                <a:gd name="f450" fmla="val 4551049"/>
                <a:gd name="f451" fmla="val 463737"/>
                <a:gd name="f452" fmla="val 4618436"/>
                <a:gd name="f453" fmla="val 480389"/>
                <a:gd name="f454" fmla="val 4685588"/>
                <a:gd name="f455" fmla="val 498882"/>
                <a:gd name="f456" fmla="val 4752365"/>
                <a:gd name="f457" fmla="val 517373"/>
                <a:gd name="f458" fmla="val 4819141"/>
                <a:gd name="f459" fmla="val 537704"/>
                <a:gd name="f460" fmla="val 4885635"/>
                <a:gd name="f461" fmla="val 559775"/>
                <a:gd name="f462" fmla="val 4951657"/>
                <a:gd name="f463" fmla="val 581946"/>
                <a:gd name="f464" fmla="val 5017775"/>
                <a:gd name="f465" fmla="val 605358"/>
                <a:gd name="f466" fmla="val 5083375"/>
                <a:gd name="f467" fmla="val 631406"/>
                <a:gd name="f468" fmla="val 5147986"/>
                <a:gd name="f469" fmla="val 734055"/>
                <a:gd name="f470" fmla="val 5407608"/>
                <a:gd name="f471" fmla="val 865188"/>
                <a:gd name="f472" fmla="val 5658570"/>
                <a:gd name="f473" fmla="val 1023461"/>
                <a:gd name="f474" fmla="val 5893957"/>
                <a:gd name="f475" fmla="val 1181487"/>
                <a:gd name="f476" fmla="val 6129578"/>
                <a:gd name="f477" fmla="val 1367051"/>
                <a:gd name="f478" fmla="val 6349247"/>
                <a:gd name="f479" fmla="val 1575880"/>
                <a:gd name="f480" fmla="val 6547646"/>
                <a:gd name="f481" fmla="val 1680269"/>
                <a:gd name="f482" fmla="val 6646916"/>
                <a:gd name="f483" fmla="val 1790338"/>
                <a:gd name="f484" fmla="val 6740939"/>
                <a:gd name="f485" fmla="val 1905228"/>
                <a:gd name="f486" fmla="val 6829468"/>
                <a:gd name="f487" fmla="val 1944230"/>
                <a:gd name="f488" fmla="val 1372541"/>
                <a:gd name="f489" fmla="val 1115251"/>
                <a:gd name="f490" fmla="val 418530"/>
                <a:gd name="f491" fmla="val 691856"/>
                <a:gd name="f492" fmla="val 1777294"/>
                <a:gd name="f493" fmla="+- 0 0 -90"/>
                <a:gd name="f494" fmla="*/ f3 1 9767847"/>
                <a:gd name="f495" fmla="*/ f4 1 6858000"/>
                <a:gd name="f496" fmla="val f5"/>
                <a:gd name="f497" fmla="val f6"/>
                <a:gd name="f498" fmla="val f7"/>
                <a:gd name="f499" fmla="*/ f493 f0 1"/>
                <a:gd name="f500" fmla="+- f498 0 f496"/>
                <a:gd name="f501" fmla="+- f497 0 f496"/>
                <a:gd name="f502" fmla="*/ f499 1 f2"/>
                <a:gd name="f503" fmla="*/ f501 1 9767847"/>
                <a:gd name="f504" fmla="*/ f500 1 6858000"/>
                <a:gd name="f505" fmla="*/ 7151367 f501 1"/>
                <a:gd name="f506" fmla="*/ 0 f500 1"/>
                <a:gd name="f507" fmla="*/ 7881247 f501 1"/>
                <a:gd name="f508" fmla="*/ 7990553 f501 1"/>
                <a:gd name="f509" fmla="*/ 81317 f500 1"/>
                <a:gd name="f510" fmla="*/ 9767847 f501 1"/>
                <a:gd name="f511" fmla="*/ 3649031 f500 1"/>
                <a:gd name="f512" fmla="*/ 8652597 f501 1"/>
                <a:gd name="f513" fmla="*/ 6590005 f500 1"/>
                <a:gd name="f514" fmla="*/ 8395306 f501 1"/>
                <a:gd name="f515" fmla="*/ 6858000 f500 1"/>
                <a:gd name="f516" fmla="*/ 6762603 f501 1"/>
                <a:gd name="f517" fmla="*/ 6765962 f501 1"/>
                <a:gd name="f518" fmla="*/ 6854844 f500 1"/>
                <a:gd name="f519" fmla="*/ 6804586 f501 1"/>
                <a:gd name="f520" fmla="*/ 6817103 f500 1"/>
                <a:gd name="f521" fmla="*/ 6881735 f501 1"/>
                <a:gd name="f522" fmla="*/ 6741197 f500 1"/>
                <a:gd name="f523" fmla="*/ 6958883 f501 1"/>
                <a:gd name="f524" fmla="*/ 6664822 f500 1"/>
                <a:gd name="f525" fmla="*/ 7267925 f501 1"/>
                <a:gd name="f526" fmla="*/ 6355694 f500 1"/>
                <a:gd name="f527" fmla="*/ 7424360 f501 1"/>
                <a:gd name="f528" fmla="*/ 6200685 f500 1"/>
                <a:gd name="f529" fmla="*/ 7504938 f501 1"/>
                <a:gd name="f530" fmla="*/ 6122708 f500 1"/>
                <a:gd name="f531" fmla="*/ 7546396 f501 1"/>
                <a:gd name="f532" fmla="*/ 6083697 f500 1"/>
                <a:gd name="f533" fmla="*/ 7588002 f501 1"/>
                <a:gd name="f534" fmla="*/ 6045532 f500 1"/>
                <a:gd name="f535" fmla="*/ 7631000 f501 1"/>
                <a:gd name="f536" fmla="*/ 6006709 f500 1"/>
                <a:gd name="f537" fmla="*/ 7675440 f501 1"/>
                <a:gd name="f538" fmla="*/ 5968309 f500 1"/>
                <a:gd name="f539" fmla="*/ 7720626 f501 1"/>
                <a:gd name="f540" fmla="*/ 5930851 f500 1"/>
                <a:gd name="f541" fmla="*/ 7766458 f501 1"/>
                <a:gd name="f542" fmla="*/ 5894334 f500 1"/>
                <a:gd name="f543" fmla="*/ 7955254 f501 1"/>
                <a:gd name="f544" fmla="*/ 5756828 f500 1"/>
                <a:gd name="f545" fmla="*/ 8352678 f501 1"/>
                <a:gd name="f546" fmla="*/ 5517630 f500 1"/>
                <a:gd name="f547" fmla="*/ 8451350 f501 1"/>
                <a:gd name="f548" fmla="*/ 5465254 f500 1"/>
                <a:gd name="f549" fmla="*/ 8548532 f501 1"/>
                <a:gd name="f550" fmla="*/ 5413395 f500 1"/>
                <a:gd name="f551" fmla="*/ 8729473 f501 1"/>
                <a:gd name="f552" fmla="*/ 5309961 f500 1"/>
                <a:gd name="f553" fmla="*/ 8770781 f501 1"/>
                <a:gd name="f554" fmla="*/ 5283232 f500 1"/>
                <a:gd name="f555" fmla="*/ 8790964 f501 1"/>
                <a:gd name="f556" fmla="*/ 5269492 f500 1"/>
                <a:gd name="f557" fmla="*/ 8810499 f501 1"/>
                <a:gd name="f558" fmla="*/ 5255703 f500 1"/>
                <a:gd name="f559" fmla="*/ 8883571 f501 1"/>
                <a:gd name="f560" fmla="*/ 5198479 f500 1"/>
                <a:gd name="f561" fmla="*/ 9006651 f501 1"/>
                <a:gd name="f562" fmla="*/ 5070527 f500 1"/>
                <a:gd name="f563" fmla="*/ 9033494 f501 1"/>
                <a:gd name="f564" fmla="*/ 5034105 f500 1"/>
                <a:gd name="f565" fmla="*/ 9040305 f501 1"/>
                <a:gd name="f566" fmla="*/ 5024551 f500 1"/>
                <a:gd name="f567" fmla="*/ 9046568 f501 1"/>
                <a:gd name="f568" fmla="*/ 5015281 f500 1"/>
                <a:gd name="f569" fmla="*/ 9058846 f501 1"/>
                <a:gd name="f570" fmla="*/ 4996645 f500 1"/>
                <a:gd name="f571" fmla="*/ 9104529 f501 1"/>
                <a:gd name="f572" fmla="*/ 4918105 f500 1"/>
                <a:gd name="f573" fmla="*/ 9181081 f501 1"/>
                <a:gd name="f574" fmla="*/ 4744694 f500 1"/>
                <a:gd name="f575" fmla="*/ 9240731 f501 1"/>
                <a:gd name="f576" fmla="*/ 4557872 f500 1"/>
                <a:gd name="f577" fmla="*/ 9265388 f501 1"/>
                <a:gd name="f578" fmla="*/ 4461073 f500 1"/>
                <a:gd name="f579" fmla="*/ 9276571 f501 1"/>
                <a:gd name="f580" fmla="*/ 4411943 f500 1"/>
                <a:gd name="f581" fmla="*/ 9281841 f501 1"/>
                <a:gd name="f582" fmla="*/ 4387379 f500 1"/>
                <a:gd name="f583" fmla="*/ 9286513 f501 1"/>
                <a:gd name="f584" fmla="*/ 4364838 f500 1"/>
                <a:gd name="f585" fmla="*/ 9296754 f501 1"/>
                <a:gd name="f586" fmla="*/ 4312038 f500 1"/>
                <a:gd name="f587" fmla="*/ 9301029 f501 1"/>
                <a:gd name="f588" fmla="*/ 4289074 f500 1"/>
                <a:gd name="f589" fmla="*/ 9302818 f501 1"/>
                <a:gd name="f590" fmla="*/ 4278581 f500 1"/>
                <a:gd name="f591" fmla="*/ 9304658 f501 1"/>
                <a:gd name="f592" fmla="*/ 4266816 f500 1"/>
                <a:gd name="f593" fmla="*/ 9312810 f501 1"/>
                <a:gd name="f594" fmla="*/ 4215945 f500 1"/>
                <a:gd name="f595" fmla="*/ 9316887 f501 1"/>
                <a:gd name="f596" fmla="*/ 4190486 f500 1"/>
                <a:gd name="f597" fmla="*/ 9318923 f501 1"/>
                <a:gd name="f598" fmla="*/ 4177780 f500 1"/>
                <a:gd name="f599" fmla="*/ 9320515 f501 1"/>
                <a:gd name="f600" fmla="*/ 4164886 f500 1"/>
                <a:gd name="f601" fmla="*/ 9332445 f501 1"/>
                <a:gd name="f602" fmla="*/ 4064981 f500 1"/>
                <a:gd name="f603" fmla="*/ 9336173 f501 1"/>
                <a:gd name="f604" fmla="*/ 4018676 f500 1"/>
                <a:gd name="f605" fmla="*/ 9340199 f501 1"/>
                <a:gd name="f606" fmla="*/ 3965171 f500 1"/>
                <a:gd name="f607" fmla="*/ 9347557 f501 1"/>
                <a:gd name="f608" fmla="*/ 3765972 f500 1"/>
                <a:gd name="f609" fmla="*/ 9346364 f501 1"/>
                <a:gd name="f610" fmla="*/ 3664938 f500 1"/>
                <a:gd name="f611" fmla="*/ 9344921 f501 1"/>
                <a:gd name="f612" fmla="*/ 3615243 f500 1"/>
                <a:gd name="f613" fmla="*/ 9344524 f501 1"/>
                <a:gd name="f614" fmla="*/ 3603526 f500 1"/>
                <a:gd name="f615" fmla="*/ 9343728 f501 1"/>
                <a:gd name="f616" fmla="*/ 3590774 f500 1"/>
                <a:gd name="f617" fmla="*/ 9342188 f501 1"/>
                <a:gd name="f618" fmla="*/ 3565268 f500 1"/>
                <a:gd name="f619" fmla="*/ 9339056 f501 1"/>
                <a:gd name="f620" fmla="*/ 3514256 f500 1"/>
                <a:gd name="f621" fmla="*/ 9334334 f501 1"/>
                <a:gd name="f622" fmla="*/ 3463057 f500 1"/>
                <a:gd name="f623" fmla="*/ 9329363 f501 1"/>
                <a:gd name="f624" fmla="*/ 3411810 f500 1"/>
                <a:gd name="f625" fmla="*/ 9328319 f501 1"/>
                <a:gd name="f626" fmla="*/ 3400657 f500 1"/>
                <a:gd name="f627" fmla="*/ 9327177 f501 1"/>
                <a:gd name="f628" fmla="*/ 3390116 f500 1"/>
                <a:gd name="f629" fmla="*/ 9324293 f501 1"/>
                <a:gd name="f630" fmla="*/ 3366774 f500 1"/>
                <a:gd name="f631" fmla="*/ 9320763 f501 1"/>
                <a:gd name="f632" fmla="*/ 3340329 f500 1"/>
                <a:gd name="f633" fmla="*/ 9317184 f501 1"/>
                <a:gd name="f634" fmla="*/ 3311245 f500 1"/>
                <a:gd name="f635" fmla="*/ 9311021 f501 1"/>
                <a:gd name="f636" fmla="*/ 3266211 f500 1"/>
                <a:gd name="f637" fmla="*/ 9302719 f501 1"/>
                <a:gd name="f638" fmla="*/ 3215717 f500 1"/>
                <a:gd name="f639" fmla="*/ 9293970 f501 1"/>
                <a:gd name="f640" fmla="*/ 3165789 f500 1"/>
                <a:gd name="f641" fmla="*/ 9252065 f501 1"/>
                <a:gd name="f642" fmla="*/ 2967107 f500 1"/>
                <a:gd name="f643" fmla="*/ 9227211 f501 1"/>
                <a:gd name="f644" fmla="*/ 2868473 f500 1"/>
                <a:gd name="f645" fmla="*/ 9220699 f501 1"/>
                <a:gd name="f646" fmla="*/ 2844426 f500 1"/>
                <a:gd name="f647" fmla="*/ 9213740 f501 1"/>
                <a:gd name="f648" fmla="*/ 2820191 f500 1"/>
                <a:gd name="f649" fmla="*/ 9199374 f501 1"/>
                <a:gd name="f650" fmla="*/ 2771438 f500 1"/>
                <a:gd name="f651" fmla="*/ 9061829 f501 1"/>
                <a:gd name="f652" fmla="*/ 2385418 f500 1"/>
                <a:gd name="f653" fmla="*/ 8978865 f501 1"/>
                <a:gd name="f654" fmla="*/ 2196855 f500 1"/>
                <a:gd name="f655" fmla="*/ 8956694 f501 1"/>
                <a:gd name="f656" fmla="*/ 2150219 f500 1"/>
                <a:gd name="f657" fmla="*/ 8934176 f501 1"/>
                <a:gd name="f658" fmla="*/ 2103914 f500 1"/>
                <a:gd name="f659" fmla="*/ 8887151 f501 1"/>
                <a:gd name="f660" fmla="*/ 2011350 f500 1"/>
                <a:gd name="f661" fmla="*/ 8787533 f501 1"/>
                <a:gd name="f662" fmla="*/ 1828527 f500 1"/>
                <a:gd name="f663" fmla="*/ 8761485 f501 1"/>
                <a:gd name="f664" fmla="*/ 1783398 f500 1"/>
                <a:gd name="f665" fmla="*/ 8734791 f501 1"/>
                <a:gd name="f666" fmla="*/ 1737893 f500 1"/>
                <a:gd name="f667" fmla="*/ 8680808 f501 1"/>
                <a:gd name="f668" fmla="*/ 1648812 f500 1"/>
                <a:gd name="f669" fmla="*/ 8567024 f501 1"/>
                <a:gd name="f670" fmla="*/ 1472906 f500 1"/>
                <a:gd name="f671" fmla="*/ 8537446 f501 1"/>
                <a:gd name="f672" fmla="*/ 1429330 f500 1"/>
                <a:gd name="f673" fmla="*/ 8507423 f501 1"/>
                <a:gd name="f674" fmla="*/ 1385896 f500 1"/>
                <a:gd name="f675" fmla="*/ 8446529 f501 1"/>
                <a:gd name="f676" fmla="*/ 1300295 f500 1"/>
                <a:gd name="f677" fmla="*/ 8319224 f501 1"/>
                <a:gd name="f678" fmla="*/ 1131026 f500 1"/>
                <a:gd name="f679" fmla="*/ 8286366 f501 1"/>
                <a:gd name="f680" fmla="*/ 1089050 f500 1"/>
                <a:gd name="f681" fmla="*/ 8270161 f501 1"/>
                <a:gd name="f682" fmla="*/ 1068439 f500 1"/>
                <a:gd name="f683" fmla="*/ 8253856 f501 1"/>
                <a:gd name="f684" fmla="*/ 1048156 f500 1"/>
                <a:gd name="f685" fmla="*/ 8186352 f501 1"/>
                <a:gd name="f686" fmla="*/ 966275 f500 1"/>
                <a:gd name="f687" fmla="*/ 8046768 f501 1"/>
                <a:gd name="f688" fmla="*/ 805429 f500 1"/>
                <a:gd name="f689" fmla="*/ 8010927 f501 1"/>
                <a:gd name="f690" fmla="*/ 765853 f500 1"/>
                <a:gd name="f691" fmla="*/ 7974788 f501 1"/>
                <a:gd name="f692" fmla="*/ 726653 f500 1"/>
                <a:gd name="f693" fmla="*/ 7901070 f501 1"/>
                <a:gd name="f694" fmla="*/ 648724 f500 1"/>
                <a:gd name="f695" fmla="*/ 7750054 f501 1"/>
                <a:gd name="f696" fmla="*/ 497008 f500 1"/>
                <a:gd name="f697" fmla="*/ 7592277 f501 1"/>
                <a:gd name="f698" fmla="*/ 351221 f500 1"/>
                <a:gd name="f699" fmla="*/ 7257734 f501 1"/>
                <a:gd name="f700" fmla="*/ 76964 f500 1"/>
                <a:gd name="f701" fmla="*/ 1886601 f501 1"/>
                <a:gd name="f702" fmla="*/ 2292926 f501 1"/>
                <a:gd name="f703" fmla="*/ 2135542 f501 1"/>
                <a:gd name="f704" fmla="*/ 117781 f500 1"/>
                <a:gd name="f705" fmla="*/ 1969576 f501 1"/>
                <a:gd name="f706" fmla="*/ 254986 f500 1"/>
                <a:gd name="f707" fmla="*/ 1659938 f501 1"/>
                <a:gd name="f708" fmla="*/ 549855 f500 1"/>
                <a:gd name="f709" fmla="*/ 729383 f501 1"/>
                <a:gd name="f710" fmla="*/ 1936480 f500 1"/>
                <a:gd name="f711" fmla="*/ 578465 f501 1"/>
                <a:gd name="f712" fmla="*/ 2320807 f500 1"/>
                <a:gd name="f713" fmla="*/ 465080 f501 1"/>
                <a:gd name="f714" fmla="*/ 2714875 f500 1"/>
                <a:gd name="f715" fmla="*/ 423820 f501 1"/>
                <a:gd name="f716" fmla="*/ 2915436 f500 1"/>
                <a:gd name="f717" fmla="*/ 392355 f501 1"/>
                <a:gd name="f718" fmla="*/ 3118071 f500 1"/>
                <a:gd name="f719" fmla="*/ 358801 f501 1"/>
                <a:gd name="f720" fmla="*/ 3526915 f500 1"/>
                <a:gd name="f721" fmla="*/ 410350 f501 1"/>
                <a:gd name="f722" fmla="*/ 4348226 f500 1"/>
                <a:gd name="f723" fmla="*/ 449022 f501 1"/>
                <a:gd name="f724" fmla="*/ 4551049 f500 1"/>
                <a:gd name="f725" fmla="*/ 498882 f501 1"/>
                <a:gd name="f726" fmla="*/ 4752365 f500 1"/>
                <a:gd name="f727" fmla="*/ 559775 f501 1"/>
                <a:gd name="f728" fmla="*/ 4951657 f500 1"/>
                <a:gd name="f729" fmla="*/ 631406 f501 1"/>
                <a:gd name="f730" fmla="*/ 5147986 f500 1"/>
                <a:gd name="f731" fmla="*/ 1023461 f501 1"/>
                <a:gd name="f732" fmla="*/ 5893957 f500 1"/>
                <a:gd name="f733" fmla="*/ 1575880 f501 1"/>
                <a:gd name="f734" fmla="*/ 6547646 f500 1"/>
                <a:gd name="f735" fmla="*/ 1905228 f501 1"/>
                <a:gd name="f736" fmla="*/ 6829468 f500 1"/>
                <a:gd name="f737" fmla="*/ 1944230 f501 1"/>
                <a:gd name="f738" fmla="*/ 1372541 f501 1"/>
                <a:gd name="f739" fmla="*/ 1115251 f501 1"/>
                <a:gd name="f740" fmla="*/ 0 f501 1"/>
                <a:gd name="f741" fmla="*/ 1777294 f501 1"/>
                <a:gd name="f742" fmla="+- f502 0 f1"/>
                <a:gd name="f743" fmla="*/ f505 1 9767847"/>
                <a:gd name="f744" fmla="*/ f506 1 6858000"/>
                <a:gd name="f745" fmla="*/ f507 1 9767847"/>
                <a:gd name="f746" fmla="*/ f508 1 9767847"/>
                <a:gd name="f747" fmla="*/ f509 1 6858000"/>
                <a:gd name="f748" fmla="*/ f510 1 9767847"/>
                <a:gd name="f749" fmla="*/ f511 1 6858000"/>
                <a:gd name="f750" fmla="*/ f512 1 9767847"/>
                <a:gd name="f751" fmla="*/ f513 1 6858000"/>
                <a:gd name="f752" fmla="*/ f514 1 9767847"/>
                <a:gd name="f753" fmla="*/ f515 1 6858000"/>
                <a:gd name="f754" fmla="*/ f516 1 9767847"/>
                <a:gd name="f755" fmla="*/ f517 1 9767847"/>
                <a:gd name="f756" fmla="*/ f518 1 6858000"/>
                <a:gd name="f757" fmla="*/ f519 1 9767847"/>
                <a:gd name="f758" fmla="*/ f520 1 6858000"/>
                <a:gd name="f759" fmla="*/ f521 1 9767847"/>
                <a:gd name="f760" fmla="*/ f522 1 6858000"/>
                <a:gd name="f761" fmla="*/ f523 1 9767847"/>
                <a:gd name="f762" fmla="*/ f524 1 6858000"/>
                <a:gd name="f763" fmla="*/ f525 1 9767847"/>
                <a:gd name="f764" fmla="*/ f526 1 6858000"/>
                <a:gd name="f765" fmla="*/ f527 1 9767847"/>
                <a:gd name="f766" fmla="*/ f528 1 6858000"/>
                <a:gd name="f767" fmla="*/ f529 1 9767847"/>
                <a:gd name="f768" fmla="*/ f530 1 6858000"/>
                <a:gd name="f769" fmla="*/ f531 1 9767847"/>
                <a:gd name="f770" fmla="*/ f532 1 6858000"/>
                <a:gd name="f771" fmla="*/ f533 1 9767847"/>
                <a:gd name="f772" fmla="*/ f534 1 6858000"/>
                <a:gd name="f773" fmla="*/ f535 1 9767847"/>
                <a:gd name="f774" fmla="*/ f536 1 6858000"/>
                <a:gd name="f775" fmla="*/ f537 1 9767847"/>
                <a:gd name="f776" fmla="*/ f538 1 6858000"/>
                <a:gd name="f777" fmla="*/ f539 1 9767847"/>
                <a:gd name="f778" fmla="*/ f540 1 6858000"/>
                <a:gd name="f779" fmla="*/ f541 1 9767847"/>
                <a:gd name="f780" fmla="*/ f542 1 6858000"/>
                <a:gd name="f781" fmla="*/ f543 1 9767847"/>
                <a:gd name="f782" fmla="*/ f544 1 6858000"/>
                <a:gd name="f783" fmla="*/ f545 1 9767847"/>
                <a:gd name="f784" fmla="*/ f546 1 6858000"/>
                <a:gd name="f785" fmla="*/ f547 1 9767847"/>
                <a:gd name="f786" fmla="*/ f548 1 6858000"/>
                <a:gd name="f787" fmla="*/ f549 1 9767847"/>
                <a:gd name="f788" fmla="*/ f550 1 6858000"/>
                <a:gd name="f789" fmla="*/ f551 1 9767847"/>
                <a:gd name="f790" fmla="*/ f552 1 6858000"/>
                <a:gd name="f791" fmla="*/ f553 1 9767847"/>
                <a:gd name="f792" fmla="*/ f554 1 6858000"/>
                <a:gd name="f793" fmla="*/ f555 1 9767847"/>
                <a:gd name="f794" fmla="*/ f556 1 6858000"/>
                <a:gd name="f795" fmla="*/ f557 1 9767847"/>
                <a:gd name="f796" fmla="*/ f558 1 6858000"/>
                <a:gd name="f797" fmla="*/ f559 1 9767847"/>
                <a:gd name="f798" fmla="*/ f560 1 6858000"/>
                <a:gd name="f799" fmla="*/ f561 1 9767847"/>
                <a:gd name="f800" fmla="*/ f562 1 6858000"/>
                <a:gd name="f801" fmla="*/ f563 1 9767847"/>
                <a:gd name="f802" fmla="*/ f564 1 6858000"/>
                <a:gd name="f803" fmla="*/ f565 1 9767847"/>
                <a:gd name="f804" fmla="*/ f566 1 6858000"/>
                <a:gd name="f805" fmla="*/ f567 1 9767847"/>
                <a:gd name="f806" fmla="*/ f568 1 6858000"/>
                <a:gd name="f807" fmla="*/ f569 1 9767847"/>
                <a:gd name="f808" fmla="*/ f570 1 6858000"/>
                <a:gd name="f809" fmla="*/ f571 1 9767847"/>
                <a:gd name="f810" fmla="*/ f572 1 6858000"/>
                <a:gd name="f811" fmla="*/ f573 1 9767847"/>
                <a:gd name="f812" fmla="*/ f574 1 6858000"/>
                <a:gd name="f813" fmla="*/ f575 1 9767847"/>
                <a:gd name="f814" fmla="*/ f576 1 6858000"/>
                <a:gd name="f815" fmla="*/ f577 1 9767847"/>
                <a:gd name="f816" fmla="*/ f578 1 6858000"/>
                <a:gd name="f817" fmla="*/ f579 1 9767847"/>
                <a:gd name="f818" fmla="*/ f580 1 6858000"/>
                <a:gd name="f819" fmla="*/ f581 1 9767847"/>
                <a:gd name="f820" fmla="*/ f582 1 6858000"/>
                <a:gd name="f821" fmla="*/ f583 1 9767847"/>
                <a:gd name="f822" fmla="*/ f584 1 6858000"/>
                <a:gd name="f823" fmla="*/ f585 1 9767847"/>
                <a:gd name="f824" fmla="*/ f586 1 6858000"/>
                <a:gd name="f825" fmla="*/ f587 1 9767847"/>
                <a:gd name="f826" fmla="*/ f588 1 6858000"/>
                <a:gd name="f827" fmla="*/ f589 1 9767847"/>
                <a:gd name="f828" fmla="*/ f590 1 6858000"/>
                <a:gd name="f829" fmla="*/ f591 1 9767847"/>
                <a:gd name="f830" fmla="*/ f592 1 6858000"/>
                <a:gd name="f831" fmla="*/ f593 1 9767847"/>
                <a:gd name="f832" fmla="*/ f594 1 6858000"/>
                <a:gd name="f833" fmla="*/ f595 1 9767847"/>
                <a:gd name="f834" fmla="*/ f596 1 6858000"/>
                <a:gd name="f835" fmla="*/ f597 1 9767847"/>
                <a:gd name="f836" fmla="*/ f598 1 6858000"/>
                <a:gd name="f837" fmla="*/ f599 1 9767847"/>
                <a:gd name="f838" fmla="*/ f600 1 6858000"/>
                <a:gd name="f839" fmla="*/ f601 1 9767847"/>
                <a:gd name="f840" fmla="*/ f602 1 6858000"/>
                <a:gd name="f841" fmla="*/ f603 1 9767847"/>
                <a:gd name="f842" fmla="*/ f604 1 6858000"/>
                <a:gd name="f843" fmla="*/ f605 1 9767847"/>
                <a:gd name="f844" fmla="*/ f606 1 6858000"/>
                <a:gd name="f845" fmla="*/ f607 1 9767847"/>
                <a:gd name="f846" fmla="*/ f608 1 6858000"/>
                <a:gd name="f847" fmla="*/ f609 1 9767847"/>
                <a:gd name="f848" fmla="*/ f610 1 6858000"/>
                <a:gd name="f849" fmla="*/ f611 1 9767847"/>
                <a:gd name="f850" fmla="*/ f612 1 6858000"/>
                <a:gd name="f851" fmla="*/ f613 1 9767847"/>
                <a:gd name="f852" fmla="*/ f614 1 6858000"/>
                <a:gd name="f853" fmla="*/ f615 1 9767847"/>
                <a:gd name="f854" fmla="*/ f616 1 6858000"/>
                <a:gd name="f855" fmla="*/ f617 1 9767847"/>
                <a:gd name="f856" fmla="*/ f618 1 6858000"/>
                <a:gd name="f857" fmla="*/ f619 1 9767847"/>
                <a:gd name="f858" fmla="*/ f620 1 6858000"/>
                <a:gd name="f859" fmla="*/ f621 1 9767847"/>
                <a:gd name="f860" fmla="*/ f622 1 6858000"/>
                <a:gd name="f861" fmla="*/ f623 1 9767847"/>
                <a:gd name="f862" fmla="*/ f624 1 6858000"/>
                <a:gd name="f863" fmla="*/ f625 1 9767847"/>
                <a:gd name="f864" fmla="*/ f626 1 6858000"/>
                <a:gd name="f865" fmla="*/ f627 1 9767847"/>
                <a:gd name="f866" fmla="*/ f628 1 6858000"/>
                <a:gd name="f867" fmla="*/ f629 1 9767847"/>
                <a:gd name="f868" fmla="*/ f630 1 6858000"/>
                <a:gd name="f869" fmla="*/ f631 1 9767847"/>
                <a:gd name="f870" fmla="*/ f632 1 6858000"/>
                <a:gd name="f871" fmla="*/ f633 1 9767847"/>
                <a:gd name="f872" fmla="*/ f634 1 6858000"/>
                <a:gd name="f873" fmla="*/ f635 1 9767847"/>
                <a:gd name="f874" fmla="*/ f636 1 6858000"/>
                <a:gd name="f875" fmla="*/ f637 1 9767847"/>
                <a:gd name="f876" fmla="*/ f638 1 6858000"/>
                <a:gd name="f877" fmla="*/ f639 1 9767847"/>
                <a:gd name="f878" fmla="*/ f640 1 6858000"/>
                <a:gd name="f879" fmla="*/ f641 1 9767847"/>
                <a:gd name="f880" fmla="*/ f642 1 6858000"/>
                <a:gd name="f881" fmla="*/ f643 1 9767847"/>
                <a:gd name="f882" fmla="*/ f644 1 6858000"/>
                <a:gd name="f883" fmla="*/ f645 1 9767847"/>
                <a:gd name="f884" fmla="*/ f646 1 6858000"/>
                <a:gd name="f885" fmla="*/ f647 1 9767847"/>
                <a:gd name="f886" fmla="*/ f648 1 6858000"/>
                <a:gd name="f887" fmla="*/ f649 1 9767847"/>
                <a:gd name="f888" fmla="*/ f650 1 6858000"/>
                <a:gd name="f889" fmla="*/ f651 1 9767847"/>
                <a:gd name="f890" fmla="*/ f652 1 6858000"/>
                <a:gd name="f891" fmla="*/ f653 1 9767847"/>
                <a:gd name="f892" fmla="*/ f654 1 6858000"/>
                <a:gd name="f893" fmla="*/ f655 1 9767847"/>
                <a:gd name="f894" fmla="*/ f656 1 6858000"/>
                <a:gd name="f895" fmla="*/ f657 1 9767847"/>
                <a:gd name="f896" fmla="*/ f658 1 6858000"/>
                <a:gd name="f897" fmla="*/ f659 1 9767847"/>
                <a:gd name="f898" fmla="*/ f660 1 6858000"/>
                <a:gd name="f899" fmla="*/ f661 1 9767847"/>
                <a:gd name="f900" fmla="*/ f662 1 6858000"/>
                <a:gd name="f901" fmla="*/ f663 1 9767847"/>
                <a:gd name="f902" fmla="*/ f664 1 6858000"/>
                <a:gd name="f903" fmla="*/ f665 1 9767847"/>
                <a:gd name="f904" fmla="*/ f666 1 6858000"/>
                <a:gd name="f905" fmla="*/ f667 1 9767847"/>
                <a:gd name="f906" fmla="*/ f668 1 6858000"/>
                <a:gd name="f907" fmla="*/ f669 1 9767847"/>
                <a:gd name="f908" fmla="*/ f670 1 6858000"/>
                <a:gd name="f909" fmla="*/ f671 1 9767847"/>
                <a:gd name="f910" fmla="*/ f672 1 6858000"/>
                <a:gd name="f911" fmla="*/ f673 1 9767847"/>
                <a:gd name="f912" fmla="*/ f674 1 6858000"/>
                <a:gd name="f913" fmla="*/ f675 1 9767847"/>
                <a:gd name="f914" fmla="*/ f676 1 6858000"/>
                <a:gd name="f915" fmla="*/ f677 1 9767847"/>
                <a:gd name="f916" fmla="*/ f678 1 6858000"/>
                <a:gd name="f917" fmla="*/ f679 1 9767847"/>
                <a:gd name="f918" fmla="*/ f680 1 6858000"/>
                <a:gd name="f919" fmla="*/ f681 1 9767847"/>
                <a:gd name="f920" fmla="*/ f682 1 6858000"/>
                <a:gd name="f921" fmla="*/ f683 1 9767847"/>
                <a:gd name="f922" fmla="*/ f684 1 6858000"/>
                <a:gd name="f923" fmla="*/ f685 1 9767847"/>
                <a:gd name="f924" fmla="*/ f686 1 6858000"/>
                <a:gd name="f925" fmla="*/ f687 1 9767847"/>
                <a:gd name="f926" fmla="*/ f688 1 6858000"/>
                <a:gd name="f927" fmla="*/ f689 1 9767847"/>
                <a:gd name="f928" fmla="*/ f690 1 6858000"/>
                <a:gd name="f929" fmla="*/ f691 1 9767847"/>
                <a:gd name="f930" fmla="*/ f692 1 6858000"/>
                <a:gd name="f931" fmla="*/ f693 1 9767847"/>
                <a:gd name="f932" fmla="*/ f694 1 6858000"/>
                <a:gd name="f933" fmla="*/ f695 1 9767847"/>
                <a:gd name="f934" fmla="*/ f696 1 6858000"/>
                <a:gd name="f935" fmla="*/ f697 1 9767847"/>
                <a:gd name="f936" fmla="*/ f698 1 6858000"/>
                <a:gd name="f937" fmla="*/ f699 1 9767847"/>
                <a:gd name="f938" fmla="*/ f700 1 6858000"/>
                <a:gd name="f939" fmla="*/ f701 1 9767847"/>
                <a:gd name="f940" fmla="*/ f702 1 9767847"/>
                <a:gd name="f941" fmla="*/ f703 1 9767847"/>
                <a:gd name="f942" fmla="*/ f704 1 6858000"/>
                <a:gd name="f943" fmla="*/ f705 1 9767847"/>
                <a:gd name="f944" fmla="*/ f706 1 6858000"/>
                <a:gd name="f945" fmla="*/ f707 1 9767847"/>
                <a:gd name="f946" fmla="*/ f708 1 6858000"/>
                <a:gd name="f947" fmla="*/ f709 1 9767847"/>
                <a:gd name="f948" fmla="*/ f710 1 6858000"/>
                <a:gd name="f949" fmla="*/ f711 1 9767847"/>
                <a:gd name="f950" fmla="*/ f712 1 6858000"/>
                <a:gd name="f951" fmla="*/ f713 1 9767847"/>
                <a:gd name="f952" fmla="*/ f714 1 6858000"/>
                <a:gd name="f953" fmla="*/ f715 1 9767847"/>
                <a:gd name="f954" fmla="*/ f716 1 6858000"/>
                <a:gd name="f955" fmla="*/ f717 1 9767847"/>
                <a:gd name="f956" fmla="*/ f718 1 6858000"/>
                <a:gd name="f957" fmla="*/ f719 1 9767847"/>
                <a:gd name="f958" fmla="*/ f720 1 6858000"/>
                <a:gd name="f959" fmla="*/ f721 1 9767847"/>
                <a:gd name="f960" fmla="*/ f722 1 6858000"/>
                <a:gd name="f961" fmla="*/ f723 1 9767847"/>
                <a:gd name="f962" fmla="*/ f724 1 6858000"/>
                <a:gd name="f963" fmla="*/ f725 1 9767847"/>
                <a:gd name="f964" fmla="*/ f726 1 6858000"/>
                <a:gd name="f965" fmla="*/ f727 1 9767847"/>
                <a:gd name="f966" fmla="*/ f728 1 6858000"/>
                <a:gd name="f967" fmla="*/ f729 1 9767847"/>
                <a:gd name="f968" fmla="*/ f730 1 6858000"/>
                <a:gd name="f969" fmla="*/ f731 1 9767847"/>
                <a:gd name="f970" fmla="*/ f732 1 6858000"/>
                <a:gd name="f971" fmla="*/ f733 1 9767847"/>
                <a:gd name="f972" fmla="*/ f734 1 6858000"/>
                <a:gd name="f973" fmla="*/ f735 1 9767847"/>
                <a:gd name="f974" fmla="*/ f736 1 6858000"/>
                <a:gd name="f975" fmla="*/ f737 1 9767847"/>
                <a:gd name="f976" fmla="*/ f738 1 9767847"/>
                <a:gd name="f977" fmla="*/ f739 1 9767847"/>
                <a:gd name="f978" fmla="*/ f740 1 9767847"/>
                <a:gd name="f979" fmla="*/ f741 1 9767847"/>
                <a:gd name="f980" fmla="*/ f496 1 f503"/>
                <a:gd name="f981" fmla="*/ f497 1 f503"/>
                <a:gd name="f982" fmla="*/ f496 1 f504"/>
                <a:gd name="f983" fmla="*/ f498 1 f504"/>
                <a:gd name="f984" fmla="*/ f743 1 f503"/>
                <a:gd name="f985" fmla="*/ f744 1 f504"/>
                <a:gd name="f986" fmla="*/ f745 1 f503"/>
                <a:gd name="f987" fmla="*/ f746 1 f503"/>
                <a:gd name="f988" fmla="*/ f747 1 f504"/>
                <a:gd name="f989" fmla="*/ f748 1 f503"/>
                <a:gd name="f990" fmla="*/ f749 1 f504"/>
                <a:gd name="f991" fmla="*/ f750 1 f503"/>
                <a:gd name="f992" fmla="*/ f751 1 f504"/>
                <a:gd name="f993" fmla="*/ f752 1 f503"/>
                <a:gd name="f994" fmla="*/ f753 1 f504"/>
                <a:gd name="f995" fmla="*/ f754 1 f503"/>
                <a:gd name="f996" fmla="*/ f755 1 f503"/>
                <a:gd name="f997" fmla="*/ f756 1 f504"/>
                <a:gd name="f998" fmla="*/ f757 1 f503"/>
                <a:gd name="f999" fmla="*/ f758 1 f504"/>
                <a:gd name="f1000" fmla="*/ f759 1 f503"/>
                <a:gd name="f1001" fmla="*/ f760 1 f504"/>
                <a:gd name="f1002" fmla="*/ f761 1 f503"/>
                <a:gd name="f1003" fmla="*/ f762 1 f504"/>
                <a:gd name="f1004" fmla="*/ f763 1 f503"/>
                <a:gd name="f1005" fmla="*/ f764 1 f504"/>
                <a:gd name="f1006" fmla="*/ f765 1 f503"/>
                <a:gd name="f1007" fmla="*/ f766 1 f504"/>
                <a:gd name="f1008" fmla="*/ f767 1 f503"/>
                <a:gd name="f1009" fmla="*/ f768 1 f504"/>
                <a:gd name="f1010" fmla="*/ f769 1 f503"/>
                <a:gd name="f1011" fmla="*/ f770 1 f504"/>
                <a:gd name="f1012" fmla="*/ f771 1 f503"/>
                <a:gd name="f1013" fmla="*/ f772 1 f504"/>
                <a:gd name="f1014" fmla="*/ f773 1 f503"/>
                <a:gd name="f1015" fmla="*/ f774 1 f504"/>
                <a:gd name="f1016" fmla="*/ f775 1 f503"/>
                <a:gd name="f1017" fmla="*/ f776 1 f504"/>
                <a:gd name="f1018" fmla="*/ f777 1 f503"/>
                <a:gd name="f1019" fmla="*/ f778 1 f504"/>
                <a:gd name="f1020" fmla="*/ f779 1 f503"/>
                <a:gd name="f1021" fmla="*/ f780 1 f504"/>
                <a:gd name="f1022" fmla="*/ f781 1 f503"/>
                <a:gd name="f1023" fmla="*/ f782 1 f504"/>
                <a:gd name="f1024" fmla="*/ f783 1 f503"/>
                <a:gd name="f1025" fmla="*/ f784 1 f504"/>
                <a:gd name="f1026" fmla="*/ f785 1 f503"/>
                <a:gd name="f1027" fmla="*/ f786 1 f504"/>
                <a:gd name="f1028" fmla="*/ f787 1 f503"/>
                <a:gd name="f1029" fmla="*/ f788 1 f504"/>
                <a:gd name="f1030" fmla="*/ f789 1 f503"/>
                <a:gd name="f1031" fmla="*/ f790 1 f504"/>
                <a:gd name="f1032" fmla="*/ f791 1 f503"/>
                <a:gd name="f1033" fmla="*/ f792 1 f504"/>
                <a:gd name="f1034" fmla="*/ f793 1 f503"/>
                <a:gd name="f1035" fmla="*/ f794 1 f504"/>
                <a:gd name="f1036" fmla="*/ f795 1 f503"/>
                <a:gd name="f1037" fmla="*/ f796 1 f504"/>
                <a:gd name="f1038" fmla="*/ f797 1 f503"/>
                <a:gd name="f1039" fmla="*/ f798 1 f504"/>
                <a:gd name="f1040" fmla="*/ f799 1 f503"/>
                <a:gd name="f1041" fmla="*/ f800 1 f504"/>
                <a:gd name="f1042" fmla="*/ f801 1 f503"/>
                <a:gd name="f1043" fmla="*/ f802 1 f504"/>
                <a:gd name="f1044" fmla="*/ f803 1 f503"/>
                <a:gd name="f1045" fmla="*/ f804 1 f504"/>
                <a:gd name="f1046" fmla="*/ f805 1 f503"/>
                <a:gd name="f1047" fmla="*/ f806 1 f504"/>
                <a:gd name="f1048" fmla="*/ f807 1 f503"/>
                <a:gd name="f1049" fmla="*/ f808 1 f504"/>
                <a:gd name="f1050" fmla="*/ f809 1 f503"/>
                <a:gd name="f1051" fmla="*/ f810 1 f504"/>
                <a:gd name="f1052" fmla="*/ f811 1 f503"/>
                <a:gd name="f1053" fmla="*/ f812 1 f504"/>
                <a:gd name="f1054" fmla="*/ f813 1 f503"/>
                <a:gd name="f1055" fmla="*/ f814 1 f504"/>
                <a:gd name="f1056" fmla="*/ f815 1 f503"/>
                <a:gd name="f1057" fmla="*/ f816 1 f504"/>
                <a:gd name="f1058" fmla="*/ f817 1 f503"/>
                <a:gd name="f1059" fmla="*/ f818 1 f504"/>
                <a:gd name="f1060" fmla="*/ f819 1 f503"/>
                <a:gd name="f1061" fmla="*/ f820 1 f504"/>
                <a:gd name="f1062" fmla="*/ f821 1 f503"/>
                <a:gd name="f1063" fmla="*/ f822 1 f504"/>
                <a:gd name="f1064" fmla="*/ f823 1 f503"/>
                <a:gd name="f1065" fmla="*/ f824 1 f504"/>
                <a:gd name="f1066" fmla="*/ f825 1 f503"/>
                <a:gd name="f1067" fmla="*/ f826 1 f504"/>
                <a:gd name="f1068" fmla="*/ f827 1 f503"/>
                <a:gd name="f1069" fmla="*/ f828 1 f504"/>
                <a:gd name="f1070" fmla="*/ f829 1 f503"/>
                <a:gd name="f1071" fmla="*/ f830 1 f504"/>
                <a:gd name="f1072" fmla="*/ f831 1 f503"/>
                <a:gd name="f1073" fmla="*/ f832 1 f504"/>
                <a:gd name="f1074" fmla="*/ f833 1 f503"/>
                <a:gd name="f1075" fmla="*/ f834 1 f504"/>
                <a:gd name="f1076" fmla="*/ f835 1 f503"/>
                <a:gd name="f1077" fmla="*/ f836 1 f504"/>
                <a:gd name="f1078" fmla="*/ f837 1 f503"/>
                <a:gd name="f1079" fmla="*/ f838 1 f504"/>
                <a:gd name="f1080" fmla="*/ f839 1 f503"/>
                <a:gd name="f1081" fmla="*/ f840 1 f504"/>
                <a:gd name="f1082" fmla="*/ f841 1 f503"/>
                <a:gd name="f1083" fmla="*/ f842 1 f504"/>
                <a:gd name="f1084" fmla="*/ f843 1 f503"/>
                <a:gd name="f1085" fmla="*/ f844 1 f504"/>
                <a:gd name="f1086" fmla="*/ f845 1 f503"/>
                <a:gd name="f1087" fmla="*/ f846 1 f504"/>
                <a:gd name="f1088" fmla="*/ f847 1 f503"/>
                <a:gd name="f1089" fmla="*/ f848 1 f504"/>
                <a:gd name="f1090" fmla="*/ f849 1 f503"/>
                <a:gd name="f1091" fmla="*/ f850 1 f504"/>
                <a:gd name="f1092" fmla="*/ f851 1 f503"/>
                <a:gd name="f1093" fmla="*/ f852 1 f504"/>
                <a:gd name="f1094" fmla="*/ f853 1 f503"/>
                <a:gd name="f1095" fmla="*/ f854 1 f504"/>
                <a:gd name="f1096" fmla="*/ f855 1 f503"/>
                <a:gd name="f1097" fmla="*/ f856 1 f504"/>
                <a:gd name="f1098" fmla="*/ f857 1 f503"/>
                <a:gd name="f1099" fmla="*/ f858 1 f504"/>
                <a:gd name="f1100" fmla="*/ f859 1 f503"/>
                <a:gd name="f1101" fmla="*/ f860 1 f504"/>
                <a:gd name="f1102" fmla="*/ f861 1 f503"/>
                <a:gd name="f1103" fmla="*/ f862 1 f504"/>
                <a:gd name="f1104" fmla="*/ f863 1 f503"/>
                <a:gd name="f1105" fmla="*/ f864 1 f504"/>
                <a:gd name="f1106" fmla="*/ f865 1 f503"/>
                <a:gd name="f1107" fmla="*/ f866 1 f504"/>
                <a:gd name="f1108" fmla="*/ f867 1 f503"/>
                <a:gd name="f1109" fmla="*/ f868 1 f504"/>
                <a:gd name="f1110" fmla="*/ f869 1 f503"/>
                <a:gd name="f1111" fmla="*/ f870 1 f504"/>
                <a:gd name="f1112" fmla="*/ f871 1 f503"/>
                <a:gd name="f1113" fmla="*/ f872 1 f504"/>
                <a:gd name="f1114" fmla="*/ f873 1 f503"/>
                <a:gd name="f1115" fmla="*/ f874 1 f504"/>
                <a:gd name="f1116" fmla="*/ f875 1 f503"/>
                <a:gd name="f1117" fmla="*/ f876 1 f504"/>
                <a:gd name="f1118" fmla="*/ f877 1 f503"/>
                <a:gd name="f1119" fmla="*/ f878 1 f504"/>
                <a:gd name="f1120" fmla="*/ f879 1 f503"/>
                <a:gd name="f1121" fmla="*/ f880 1 f504"/>
                <a:gd name="f1122" fmla="*/ f881 1 f503"/>
                <a:gd name="f1123" fmla="*/ f882 1 f504"/>
                <a:gd name="f1124" fmla="*/ f883 1 f503"/>
                <a:gd name="f1125" fmla="*/ f884 1 f504"/>
                <a:gd name="f1126" fmla="*/ f885 1 f503"/>
                <a:gd name="f1127" fmla="*/ f886 1 f504"/>
                <a:gd name="f1128" fmla="*/ f887 1 f503"/>
                <a:gd name="f1129" fmla="*/ f888 1 f504"/>
                <a:gd name="f1130" fmla="*/ f889 1 f503"/>
                <a:gd name="f1131" fmla="*/ f890 1 f504"/>
                <a:gd name="f1132" fmla="*/ f891 1 f503"/>
                <a:gd name="f1133" fmla="*/ f892 1 f504"/>
                <a:gd name="f1134" fmla="*/ f893 1 f503"/>
                <a:gd name="f1135" fmla="*/ f894 1 f504"/>
                <a:gd name="f1136" fmla="*/ f895 1 f503"/>
                <a:gd name="f1137" fmla="*/ f896 1 f504"/>
                <a:gd name="f1138" fmla="*/ f897 1 f503"/>
                <a:gd name="f1139" fmla="*/ f898 1 f504"/>
                <a:gd name="f1140" fmla="*/ f899 1 f503"/>
                <a:gd name="f1141" fmla="*/ f900 1 f504"/>
                <a:gd name="f1142" fmla="*/ f901 1 f503"/>
                <a:gd name="f1143" fmla="*/ f902 1 f504"/>
                <a:gd name="f1144" fmla="*/ f903 1 f503"/>
                <a:gd name="f1145" fmla="*/ f904 1 f504"/>
                <a:gd name="f1146" fmla="*/ f905 1 f503"/>
                <a:gd name="f1147" fmla="*/ f906 1 f504"/>
                <a:gd name="f1148" fmla="*/ f907 1 f503"/>
                <a:gd name="f1149" fmla="*/ f908 1 f504"/>
                <a:gd name="f1150" fmla="*/ f909 1 f503"/>
                <a:gd name="f1151" fmla="*/ f910 1 f504"/>
                <a:gd name="f1152" fmla="*/ f911 1 f503"/>
                <a:gd name="f1153" fmla="*/ f912 1 f504"/>
                <a:gd name="f1154" fmla="*/ f913 1 f503"/>
                <a:gd name="f1155" fmla="*/ f914 1 f504"/>
                <a:gd name="f1156" fmla="*/ f915 1 f503"/>
                <a:gd name="f1157" fmla="*/ f916 1 f504"/>
                <a:gd name="f1158" fmla="*/ f917 1 f503"/>
                <a:gd name="f1159" fmla="*/ f918 1 f504"/>
                <a:gd name="f1160" fmla="*/ f919 1 f503"/>
                <a:gd name="f1161" fmla="*/ f920 1 f504"/>
                <a:gd name="f1162" fmla="*/ f921 1 f503"/>
                <a:gd name="f1163" fmla="*/ f922 1 f504"/>
                <a:gd name="f1164" fmla="*/ f923 1 f503"/>
                <a:gd name="f1165" fmla="*/ f924 1 f504"/>
                <a:gd name="f1166" fmla="*/ f925 1 f503"/>
                <a:gd name="f1167" fmla="*/ f926 1 f504"/>
                <a:gd name="f1168" fmla="*/ f927 1 f503"/>
                <a:gd name="f1169" fmla="*/ f928 1 f504"/>
                <a:gd name="f1170" fmla="*/ f929 1 f503"/>
                <a:gd name="f1171" fmla="*/ f930 1 f504"/>
                <a:gd name="f1172" fmla="*/ f931 1 f503"/>
                <a:gd name="f1173" fmla="*/ f932 1 f504"/>
                <a:gd name="f1174" fmla="*/ f933 1 f503"/>
                <a:gd name="f1175" fmla="*/ f934 1 f504"/>
                <a:gd name="f1176" fmla="*/ f935 1 f503"/>
                <a:gd name="f1177" fmla="*/ f936 1 f504"/>
                <a:gd name="f1178" fmla="*/ f937 1 f503"/>
                <a:gd name="f1179" fmla="*/ f938 1 f504"/>
                <a:gd name="f1180" fmla="*/ f939 1 f503"/>
                <a:gd name="f1181" fmla="*/ f940 1 f503"/>
                <a:gd name="f1182" fmla="*/ f941 1 f503"/>
                <a:gd name="f1183" fmla="*/ f942 1 f504"/>
                <a:gd name="f1184" fmla="*/ f943 1 f503"/>
                <a:gd name="f1185" fmla="*/ f944 1 f504"/>
                <a:gd name="f1186" fmla="*/ f945 1 f503"/>
                <a:gd name="f1187" fmla="*/ f946 1 f504"/>
                <a:gd name="f1188" fmla="*/ f947 1 f503"/>
                <a:gd name="f1189" fmla="*/ f948 1 f504"/>
                <a:gd name="f1190" fmla="*/ f949 1 f503"/>
                <a:gd name="f1191" fmla="*/ f950 1 f504"/>
                <a:gd name="f1192" fmla="*/ f951 1 f503"/>
                <a:gd name="f1193" fmla="*/ f952 1 f504"/>
                <a:gd name="f1194" fmla="*/ f953 1 f503"/>
                <a:gd name="f1195" fmla="*/ f954 1 f504"/>
                <a:gd name="f1196" fmla="*/ f955 1 f503"/>
                <a:gd name="f1197" fmla="*/ f956 1 f504"/>
                <a:gd name="f1198" fmla="*/ f957 1 f503"/>
                <a:gd name="f1199" fmla="*/ f958 1 f504"/>
                <a:gd name="f1200" fmla="*/ f959 1 f503"/>
                <a:gd name="f1201" fmla="*/ f960 1 f504"/>
                <a:gd name="f1202" fmla="*/ f961 1 f503"/>
                <a:gd name="f1203" fmla="*/ f962 1 f504"/>
                <a:gd name="f1204" fmla="*/ f963 1 f503"/>
                <a:gd name="f1205" fmla="*/ f964 1 f504"/>
                <a:gd name="f1206" fmla="*/ f965 1 f503"/>
                <a:gd name="f1207" fmla="*/ f966 1 f504"/>
                <a:gd name="f1208" fmla="*/ f967 1 f503"/>
                <a:gd name="f1209" fmla="*/ f968 1 f504"/>
                <a:gd name="f1210" fmla="*/ f969 1 f503"/>
                <a:gd name="f1211" fmla="*/ f970 1 f504"/>
                <a:gd name="f1212" fmla="*/ f971 1 f503"/>
                <a:gd name="f1213" fmla="*/ f972 1 f504"/>
                <a:gd name="f1214" fmla="*/ f973 1 f503"/>
                <a:gd name="f1215" fmla="*/ f974 1 f504"/>
                <a:gd name="f1216" fmla="*/ f975 1 f503"/>
                <a:gd name="f1217" fmla="*/ f976 1 f503"/>
                <a:gd name="f1218" fmla="*/ f977 1 f503"/>
                <a:gd name="f1219" fmla="*/ f978 1 f503"/>
                <a:gd name="f1220" fmla="*/ f979 1 f503"/>
                <a:gd name="f1221" fmla="*/ f980 f494 1"/>
                <a:gd name="f1222" fmla="*/ f981 f494 1"/>
                <a:gd name="f1223" fmla="*/ f983 f495 1"/>
                <a:gd name="f1224" fmla="*/ f982 f495 1"/>
                <a:gd name="f1225" fmla="*/ f984 f494 1"/>
                <a:gd name="f1226" fmla="*/ f985 f495 1"/>
                <a:gd name="f1227" fmla="*/ f986 f494 1"/>
                <a:gd name="f1228" fmla="*/ f987 f494 1"/>
                <a:gd name="f1229" fmla="*/ f988 f495 1"/>
                <a:gd name="f1230" fmla="*/ f989 f494 1"/>
                <a:gd name="f1231" fmla="*/ f990 f495 1"/>
                <a:gd name="f1232" fmla="*/ f991 f494 1"/>
                <a:gd name="f1233" fmla="*/ f992 f495 1"/>
                <a:gd name="f1234" fmla="*/ f993 f494 1"/>
                <a:gd name="f1235" fmla="*/ f994 f495 1"/>
                <a:gd name="f1236" fmla="*/ f995 f494 1"/>
                <a:gd name="f1237" fmla="*/ f996 f494 1"/>
                <a:gd name="f1238" fmla="*/ f997 f495 1"/>
                <a:gd name="f1239" fmla="*/ f998 f494 1"/>
                <a:gd name="f1240" fmla="*/ f999 f495 1"/>
                <a:gd name="f1241" fmla="*/ f1000 f494 1"/>
                <a:gd name="f1242" fmla="*/ f1001 f495 1"/>
                <a:gd name="f1243" fmla="*/ f1002 f494 1"/>
                <a:gd name="f1244" fmla="*/ f1003 f495 1"/>
                <a:gd name="f1245" fmla="*/ f1004 f494 1"/>
                <a:gd name="f1246" fmla="*/ f1005 f495 1"/>
                <a:gd name="f1247" fmla="*/ f1006 f494 1"/>
                <a:gd name="f1248" fmla="*/ f1007 f495 1"/>
                <a:gd name="f1249" fmla="*/ f1008 f494 1"/>
                <a:gd name="f1250" fmla="*/ f1009 f495 1"/>
                <a:gd name="f1251" fmla="*/ f1010 f494 1"/>
                <a:gd name="f1252" fmla="*/ f1011 f495 1"/>
                <a:gd name="f1253" fmla="*/ f1012 f494 1"/>
                <a:gd name="f1254" fmla="*/ f1013 f495 1"/>
                <a:gd name="f1255" fmla="*/ f1014 f494 1"/>
                <a:gd name="f1256" fmla="*/ f1015 f495 1"/>
                <a:gd name="f1257" fmla="*/ f1016 f494 1"/>
                <a:gd name="f1258" fmla="*/ f1017 f495 1"/>
                <a:gd name="f1259" fmla="*/ f1018 f494 1"/>
                <a:gd name="f1260" fmla="*/ f1019 f495 1"/>
                <a:gd name="f1261" fmla="*/ f1020 f494 1"/>
                <a:gd name="f1262" fmla="*/ f1021 f495 1"/>
                <a:gd name="f1263" fmla="*/ f1022 f494 1"/>
                <a:gd name="f1264" fmla="*/ f1023 f495 1"/>
                <a:gd name="f1265" fmla="*/ f1024 f494 1"/>
                <a:gd name="f1266" fmla="*/ f1025 f495 1"/>
                <a:gd name="f1267" fmla="*/ f1026 f494 1"/>
                <a:gd name="f1268" fmla="*/ f1027 f495 1"/>
                <a:gd name="f1269" fmla="*/ f1028 f494 1"/>
                <a:gd name="f1270" fmla="*/ f1029 f495 1"/>
                <a:gd name="f1271" fmla="*/ f1030 f494 1"/>
                <a:gd name="f1272" fmla="*/ f1031 f495 1"/>
                <a:gd name="f1273" fmla="*/ f1032 f494 1"/>
                <a:gd name="f1274" fmla="*/ f1033 f495 1"/>
                <a:gd name="f1275" fmla="*/ f1034 f494 1"/>
                <a:gd name="f1276" fmla="*/ f1035 f495 1"/>
                <a:gd name="f1277" fmla="*/ f1036 f494 1"/>
                <a:gd name="f1278" fmla="*/ f1037 f495 1"/>
                <a:gd name="f1279" fmla="*/ f1038 f494 1"/>
                <a:gd name="f1280" fmla="*/ f1039 f495 1"/>
                <a:gd name="f1281" fmla="*/ f1040 f494 1"/>
                <a:gd name="f1282" fmla="*/ f1041 f495 1"/>
                <a:gd name="f1283" fmla="*/ f1042 f494 1"/>
                <a:gd name="f1284" fmla="*/ f1043 f495 1"/>
                <a:gd name="f1285" fmla="*/ f1044 f494 1"/>
                <a:gd name="f1286" fmla="*/ f1045 f495 1"/>
                <a:gd name="f1287" fmla="*/ f1046 f494 1"/>
                <a:gd name="f1288" fmla="*/ f1047 f495 1"/>
                <a:gd name="f1289" fmla="*/ f1048 f494 1"/>
                <a:gd name="f1290" fmla="*/ f1049 f495 1"/>
                <a:gd name="f1291" fmla="*/ f1050 f494 1"/>
                <a:gd name="f1292" fmla="*/ f1051 f495 1"/>
                <a:gd name="f1293" fmla="*/ f1052 f494 1"/>
                <a:gd name="f1294" fmla="*/ f1053 f495 1"/>
                <a:gd name="f1295" fmla="*/ f1054 f494 1"/>
                <a:gd name="f1296" fmla="*/ f1055 f495 1"/>
                <a:gd name="f1297" fmla="*/ f1056 f494 1"/>
                <a:gd name="f1298" fmla="*/ f1057 f495 1"/>
                <a:gd name="f1299" fmla="*/ f1058 f494 1"/>
                <a:gd name="f1300" fmla="*/ f1059 f495 1"/>
                <a:gd name="f1301" fmla="*/ f1060 f494 1"/>
                <a:gd name="f1302" fmla="*/ f1061 f495 1"/>
                <a:gd name="f1303" fmla="*/ f1062 f494 1"/>
                <a:gd name="f1304" fmla="*/ f1063 f495 1"/>
                <a:gd name="f1305" fmla="*/ f1064 f494 1"/>
                <a:gd name="f1306" fmla="*/ f1065 f495 1"/>
                <a:gd name="f1307" fmla="*/ f1066 f494 1"/>
                <a:gd name="f1308" fmla="*/ f1067 f495 1"/>
                <a:gd name="f1309" fmla="*/ f1068 f494 1"/>
                <a:gd name="f1310" fmla="*/ f1069 f495 1"/>
                <a:gd name="f1311" fmla="*/ f1070 f494 1"/>
                <a:gd name="f1312" fmla="*/ f1071 f495 1"/>
                <a:gd name="f1313" fmla="*/ f1072 f494 1"/>
                <a:gd name="f1314" fmla="*/ f1073 f495 1"/>
                <a:gd name="f1315" fmla="*/ f1074 f494 1"/>
                <a:gd name="f1316" fmla="*/ f1075 f495 1"/>
                <a:gd name="f1317" fmla="*/ f1076 f494 1"/>
                <a:gd name="f1318" fmla="*/ f1077 f495 1"/>
                <a:gd name="f1319" fmla="*/ f1078 f494 1"/>
                <a:gd name="f1320" fmla="*/ f1079 f495 1"/>
                <a:gd name="f1321" fmla="*/ f1080 f494 1"/>
                <a:gd name="f1322" fmla="*/ f1081 f495 1"/>
                <a:gd name="f1323" fmla="*/ f1082 f494 1"/>
                <a:gd name="f1324" fmla="*/ f1083 f495 1"/>
                <a:gd name="f1325" fmla="*/ f1084 f494 1"/>
                <a:gd name="f1326" fmla="*/ f1085 f495 1"/>
                <a:gd name="f1327" fmla="*/ f1086 f494 1"/>
                <a:gd name="f1328" fmla="*/ f1087 f495 1"/>
                <a:gd name="f1329" fmla="*/ f1088 f494 1"/>
                <a:gd name="f1330" fmla="*/ f1089 f495 1"/>
                <a:gd name="f1331" fmla="*/ f1090 f494 1"/>
                <a:gd name="f1332" fmla="*/ f1091 f495 1"/>
                <a:gd name="f1333" fmla="*/ f1092 f494 1"/>
                <a:gd name="f1334" fmla="*/ f1093 f495 1"/>
                <a:gd name="f1335" fmla="*/ f1094 f494 1"/>
                <a:gd name="f1336" fmla="*/ f1095 f495 1"/>
                <a:gd name="f1337" fmla="*/ f1096 f494 1"/>
                <a:gd name="f1338" fmla="*/ f1097 f495 1"/>
                <a:gd name="f1339" fmla="*/ f1098 f494 1"/>
                <a:gd name="f1340" fmla="*/ f1099 f495 1"/>
                <a:gd name="f1341" fmla="*/ f1100 f494 1"/>
                <a:gd name="f1342" fmla="*/ f1101 f495 1"/>
                <a:gd name="f1343" fmla="*/ f1102 f494 1"/>
                <a:gd name="f1344" fmla="*/ f1103 f495 1"/>
                <a:gd name="f1345" fmla="*/ f1104 f494 1"/>
                <a:gd name="f1346" fmla="*/ f1105 f495 1"/>
                <a:gd name="f1347" fmla="*/ f1106 f494 1"/>
                <a:gd name="f1348" fmla="*/ f1107 f495 1"/>
                <a:gd name="f1349" fmla="*/ f1108 f494 1"/>
                <a:gd name="f1350" fmla="*/ f1109 f495 1"/>
                <a:gd name="f1351" fmla="*/ f1110 f494 1"/>
                <a:gd name="f1352" fmla="*/ f1111 f495 1"/>
                <a:gd name="f1353" fmla="*/ f1112 f494 1"/>
                <a:gd name="f1354" fmla="*/ f1113 f495 1"/>
                <a:gd name="f1355" fmla="*/ f1114 f494 1"/>
                <a:gd name="f1356" fmla="*/ f1115 f495 1"/>
                <a:gd name="f1357" fmla="*/ f1116 f494 1"/>
                <a:gd name="f1358" fmla="*/ f1117 f495 1"/>
                <a:gd name="f1359" fmla="*/ f1118 f494 1"/>
                <a:gd name="f1360" fmla="*/ f1119 f495 1"/>
                <a:gd name="f1361" fmla="*/ f1120 f494 1"/>
                <a:gd name="f1362" fmla="*/ f1121 f495 1"/>
                <a:gd name="f1363" fmla="*/ f1122 f494 1"/>
                <a:gd name="f1364" fmla="*/ f1123 f495 1"/>
                <a:gd name="f1365" fmla="*/ f1124 f494 1"/>
                <a:gd name="f1366" fmla="*/ f1125 f495 1"/>
                <a:gd name="f1367" fmla="*/ f1126 f494 1"/>
                <a:gd name="f1368" fmla="*/ f1127 f495 1"/>
                <a:gd name="f1369" fmla="*/ f1128 f494 1"/>
                <a:gd name="f1370" fmla="*/ f1129 f495 1"/>
                <a:gd name="f1371" fmla="*/ f1130 f494 1"/>
                <a:gd name="f1372" fmla="*/ f1131 f495 1"/>
                <a:gd name="f1373" fmla="*/ f1132 f494 1"/>
                <a:gd name="f1374" fmla="*/ f1133 f495 1"/>
                <a:gd name="f1375" fmla="*/ f1134 f494 1"/>
                <a:gd name="f1376" fmla="*/ f1135 f495 1"/>
                <a:gd name="f1377" fmla="*/ f1136 f494 1"/>
                <a:gd name="f1378" fmla="*/ f1137 f495 1"/>
                <a:gd name="f1379" fmla="*/ f1138 f494 1"/>
                <a:gd name="f1380" fmla="*/ f1139 f495 1"/>
                <a:gd name="f1381" fmla="*/ f1140 f494 1"/>
                <a:gd name="f1382" fmla="*/ f1141 f495 1"/>
                <a:gd name="f1383" fmla="*/ f1142 f494 1"/>
                <a:gd name="f1384" fmla="*/ f1143 f495 1"/>
                <a:gd name="f1385" fmla="*/ f1144 f494 1"/>
                <a:gd name="f1386" fmla="*/ f1145 f495 1"/>
                <a:gd name="f1387" fmla="*/ f1146 f494 1"/>
                <a:gd name="f1388" fmla="*/ f1147 f495 1"/>
                <a:gd name="f1389" fmla="*/ f1148 f494 1"/>
                <a:gd name="f1390" fmla="*/ f1149 f495 1"/>
                <a:gd name="f1391" fmla="*/ f1150 f494 1"/>
                <a:gd name="f1392" fmla="*/ f1151 f495 1"/>
                <a:gd name="f1393" fmla="*/ f1152 f494 1"/>
                <a:gd name="f1394" fmla="*/ f1153 f495 1"/>
                <a:gd name="f1395" fmla="*/ f1154 f494 1"/>
                <a:gd name="f1396" fmla="*/ f1155 f495 1"/>
                <a:gd name="f1397" fmla="*/ f1156 f494 1"/>
                <a:gd name="f1398" fmla="*/ f1157 f495 1"/>
                <a:gd name="f1399" fmla="*/ f1158 f494 1"/>
                <a:gd name="f1400" fmla="*/ f1159 f495 1"/>
                <a:gd name="f1401" fmla="*/ f1160 f494 1"/>
                <a:gd name="f1402" fmla="*/ f1161 f495 1"/>
                <a:gd name="f1403" fmla="*/ f1162 f494 1"/>
                <a:gd name="f1404" fmla="*/ f1163 f495 1"/>
                <a:gd name="f1405" fmla="*/ f1164 f494 1"/>
                <a:gd name="f1406" fmla="*/ f1165 f495 1"/>
                <a:gd name="f1407" fmla="*/ f1166 f494 1"/>
                <a:gd name="f1408" fmla="*/ f1167 f495 1"/>
                <a:gd name="f1409" fmla="*/ f1168 f494 1"/>
                <a:gd name="f1410" fmla="*/ f1169 f495 1"/>
                <a:gd name="f1411" fmla="*/ f1170 f494 1"/>
                <a:gd name="f1412" fmla="*/ f1171 f495 1"/>
                <a:gd name="f1413" fmla="*/ f1172 f494 1"/>
                <a:gd name="f1414" fmla="*/ f1173 f495 1"/>
                <a:gd name="f1415" fmla="*/ f1174 f494 1"/>
                <a:gd name="f1416" fmla="*/ f1175 f495 1"/>
                <a:gd name="f1417" fmla="*/ f1176 f494 1"/>
                <a:gd name="f1418" fmla="*/ f1177 f495 1"/>
                <a:gd name="f1419" fmla="*/ f1178 f494 1"/>
                <a:gd name="f1420" fmla="*/ f1179 f495 1"/>
                <a:gd name="f1421" fmla="*/ f1180 f494 1"/>
                <a:gd name="f1422" fmla="*/ f1181 f494 1"/>
                <a:gd name="f1423" fmla="*/ f1182 f494 1"/>
                <a:gd name="f1424" fmla="*/ f1183 f495 1"/>
                <a:gd name="f1425" fmla="*/ f1184 f494 1"/>
                <a:gd name="f1426" fmla="*/ f1185 f495 1"/>
                <a:gd name="f1427" fmla="*/ f1186 f494 1"/>
                <a:gd name="f1428" fmla="*/ f1187 f495 1"/>
                <a:gd name="f1429" fmla="*/ f1188 f494 1"/>
                <a:gd name="f1430" fmla="*/ f1189 f495 1"/>
                <a:gd name="f1431" fmla="*/ f1190 f494 1"/>
                <a:gd name="f1432" fmla="*/ f1191 f495 1"/>
                <a:gd name="f1433" fmla="*/ f1192 f494 1"/>
                <a:gd name="f1434" fmla="*/ f1193 f495 1"/>
                <a:gd name="f1435" fmla="*/ f1194 f494 1"/>
                <a:gd name="f1436" fmla="*/ f1195 f495 1"/>
                <a:gd name="f1437" fmla="*/ f1196 f494 1"/>
                <a:gd name="f1438" fmla="*/ f1197 f495 1"/>
                <a:gd name="f1439" fmla="*/ f1198 f494 1"/>
                <a:gd name="f1440" fmla="*/ f1199 f495 1"/>
                <a:gd name="f1441" fmla="*/ f1200 f494 1"/>
                <a:gd name="f1442" fmla="*/ f1201 f495 1"/>
                <a:gd name="f1443" fmla="*/ f1202 f494 1"/>
                <a:gd name="f1444" fmla="*/ f1203 f495 1"/>
                <a:gd name="f1445" fmla="*/ f1204 f494 1"/>
                <a:gd name="f1446" fmla="*/ f1205 f495 1"/>
                <a:gd name="f1447" fmla="*/ f1206 f494 1"/>
                <a:gd name="f1448" fmla="*/ f1207 f495 1"/>
                <a:gd name="f1449" fmla="*/ f1208 f494 1"/>
                <a:gd name="f1450" fmla="*/ f1209 f495 1"/>
                <a:gd name="f1451" fmla="*/ f1210 f494 1"/>
                <a:gd name="f1452" fmla="*/ f1211 f495 1"/>
                <a:gd name="f1453" fmla="*/ f1212 f494 1"/>
                <a:gd name="f1454" fmla="*/ f1213 f495 1"/>
                <a:gd name="f1455" fmla="*/ f1214 f494 1"/>
                <a:gd name="f1456" fmla="*/ f1215 f495 1"/>
                <a:gd name="f1457" fmla="*/ f1216 f494 1"/>
                <a:gd name="f1458" fmla="*/ f1217 f494 1"/>
                <a:gd name="f1459" fmla="*/ f1218 f494 1"/>
                <a:gd name="f1460" fmla="*/ f1219 f494 1"/>
                <a:gd name="f1461" fmla="*/ f1220 f494 1"/>
              </a:gdLst>
              <a:ahLst/>
              <a:cxnLst>
                <a:cxn ang="3cd4">
                  <a:pos x="hc" y="t"/>
                </a:cxn>
                <a:cxn ang="0">
                  <a:pos x="r" y="vc"/>
                </a:cxn>
                <a:cxn ang="cd4">
                  <a:pos x="hc" y="b"/>
                </a:cxn>
                <a:cxn ang="cd2">
                  <a:pos x="l" y="vc"/>
                </a:cxn>
                <a:cxn ang="f742">
                  <a:pos x="f1225" y="f1226"/>
                </a:cxn>
                <a:cxn ang="f742">
                  <a:pos x="f1227" y="f1226"/>
                </a:cxn>
                <a:cxn ang="f742">
                  <a:pos x="f1228" y="f1229"/>
                </a:cxn>
                <a:cxn ang="f742">
                  <a:pos x="f1230" y="f1231"/>
                </a:cxn>
                <a:cxn ang="f742">
                  <a:pos x="f1232" y="f1233"/>
                </a:cxn>
                <a:cxn ang="f742">
                  <a:pos x="f1234" y="f1235"/>
                </a:cxn>
                <a:cxn ang="f742">
                  <a:pos x="f1236" y="f1235"/>
                </a:cxn>
                <a:cxn ang="f742">
                  <a:pos x="f1237" y="f1238"/>
                </a:cxn>
                <a:cxn ang="f742">
                  <a:pos x="f1239" y="f1240"/>
                </a:cxn>
                <a:cxn ang="f742">
                  <a:pos x="f1241" y="f1242"/>
                </a:cxn>
                <a:cxn ang="f742">
                  <a:pos x="f1243" y="f1244"/>
                </a:cxn>
                <a:cxn ang="f742">
                  <a:pos x="f1245" y="f1246"/>
                </a:cxn>
                <a:cxn ang="f742">
                  <a:pos x="f1247" y="f1248"/>
                </a:cxn>
                <a:cxn ang="f742">
                  <a:pos x="f1249" y="f1250"/>
                </a:cxn>
                <a:cxn ang="f742">
                  <a:pos x="f1251" y="f1252"/>
                </a:cxn>
                <a:cxn ang="f742">
                  <a:pos x="f1253" y="f1254"/>
                </a:cxn>
                <a:cxn ang="f742">
                  <a:pos x="f1255" y="f1256"/>
                </a:cxn>
                <a:cxn ang="f742">
                  <a:pos x="f1257" y="f1258"/>
                </a:cxn>
                <a:cxn ang="f742">
                  <a:pos x="f1259" y="f1260"/>
                </a:cxn>
                <a:cxn ang="f742">
                  <a:pos x="f1261" y="f1262"/>
                </a:cxn>
                <a:cxn ang="f742">
                  <a:pos x="f1263" y="f1264"/>
                </a:cxn>
                <a:cxn ang="f742">
                  <a:pos x="f1265" y="f1266"/>
                </a:cxn>
                <a:cxn ang="f742">
                  <a:pos x="f1267" y="f1268"/>
                </a:cxn>
                <a:cxn ang="f742">
                  <a:pos x="f1269" y="f1270"/>
                </a:cxn>
                <a:cxn ang="f742">
                  <a:pos x="f1271" y="f1272"/>
                </a:cxn>
                <a:cxn ang="f742">
                  <a:pos x="f1273" y="f1274"/>
                </a:cxn>
                <a:cxn ang="f742">
                  <a:pos x="f1275" y="f1276"/>
                </a:cxn>
                <a:cxn ang="f742">
                  <a:pos x="f1277" y="f1278"/>
                </a:cxn>
                <a:cxn ang="f742">
                  <a:pos x="f1279" y="f1280"/>
                </a:cxn>
                <a:cxn ang="f742">
                  <a:pos x="f1281" y="f1282"/>
                </a:cxn>
                <a:cxn ang="f742">
                  <a:pos x="f1283" y="f1284"/>
                </a:cxn>
                <a:cxn ang="f742">
                  <a:pos x="f1285" y="f1286"/>
                </a:cxn>
                <a:cxn ang="f742">
                  <a:pos x="f1287" y="f1288"/>
                </a:cxn>
                <a:cxn ang="f742">
                  <a:pos x="f1289" y="f1290"/>
                </a:cxn>
                <a:cxn ang="f742">
                  <a:pos x="f1291" y="f1292"/>
                </a:cxn>
                <a:cxn ang="f742">
                  <a:pos x="f1293" y="f1294"/>
                </a:cxn>
                <a:cxn ang="f742">
                  <a:pos x="f1295" y="f1296"/>
                </a:cxn>
                <a:cxn ang="f742">
                  <a:pos x="f1297" y="f1298"/>
                </a:cxn>
                <a:cxn ang="f742">
                  <a:pos x="f1299" y="f1300"/>
                </a:cxn>
                <a:cxn ang="f742">
                  <a:pos x="f1301" y="f1302"/>
                </a:cxn>
                <a:cxn ang="f742">
                  <a:pos x="f1303" y="f1304"/>
                </a:cxn>
                <a:cxn ang="f742">
                  <a:pos x="f1305" y="f1306"/>
                </a:cxn>
                <a:cxn ang="f742">
                  <a:pos x="f1307" y="f1308"/>
                </a:cxn>
                <a:cxn ang="f742">
                  <a:pos x="f1309" y="f1310"/>
                </a:cxn>
                <a:cxn ang="f742">
                  <a:pos x="f1311" y="f1312"/>
                </a:cxn>
                <a:cxn ang="f742">
                  <a:pos x="f1313" y="f1314"/>
                </a:cxn>
                <a:cxn ang="f742">
                  <a:pos x="f1315" y="f1316"/>
                </a:cxn>
                <a:cxn ang="f742">
                  <a:pos x="f1317" y="f1318"/>
                </a:cxn>
                <a:cxn ang="f742">
                  <a:pos x="f1319" y="f1320"/>
                </a:cxn>
                <a:cxn ang="f742">
                  <a:pos x="f1321" y="f1322"/>
                </a:cxn>
                <a:cxn ang="f742">
                  <a:pos x="f1323" y="f1324"/>
                </a:cxn>
                <a:cxn ang="f742">
                  <a:pos x="f1325" y="f1326"/>
                </a:cxn>
                <a:cxn ang="f742">
                  <a:pos x="f1327" y="f1328"/>
                </a:cxn>
                <a:cxn ang="f742">
                  <a:pos x="f1329" y="f1330"/>
                </a:cxn>
                <a:cxn ang="f742">
                  <a:pos x="f1331" y="f1332"/>
                </a:cxn>
                <a:cxn ang="f742">
                  <a:pos x="f1333" y="f1334"/>
                </a:cxn>
                <a:cxn ang="f742">
                  <a:pos x="f1335" y="f1336"/>
                </a:cxn>
                <a:cxn ang="f742">
                  <a:pos x="f1337" y="f1338"/>
                </a:cxn>
                <a:cxn ang="f742">
                  <a:pos x="f1339" y="f1340"/>
                </a:cxn>
                <a:cxn ang="f742">
                  <a:pos x="f1341" y="f1342"/>
                </a:cxn>
                <a:cxn ang="f742">
                  <a:pos x="f1343" y="f1344"/>
                </a:cxn>
                <a:cxn ang="f742">
                  <a:pos x="f1345" y="f1346"/>
                </a:cxn>
                <a:cxn ang="f742">
                  <a:pos x="f1347" y="f1348"/>
                </a:cxn>
                <a:cxn ang="f742">
                  <a:pos x="f1349" y="f1350"/>
                </a:cxn>
                <a:cxn ang="f742">
                  <a:pos x="f1351" y="f1352"/>
                </a:cxn>
                <a:cxn ang="f742">
                  <a:pos x="f1353" y="f1354"/>
                </a:cxn>
                <a:cxn ang="f742">
                  <a:pos x="f1355" y="f1356"/>
                </a:cxn>
                <a:cxn ang="f742">
                  <a:pos x="f1357" y="f1358"/>
                </a:cxn>
                <a:cxn ang="f742">
                  <a:pos x="f1359" y="f1360"/>
                </a:cxn>
                <a:cxn ang="f742">
                  <a:pos x="f1361" y="f1362"/>
                </a:cxn>
                <a:cxn ang="f742">
                  <a:pos x="f1363" y="f1364"/>
                </a:cxn>
                <a:cxn ang="f742">
                  <a:pos x="f1365" y="f1366"/>
                </a:cxn>
                <a:cxn ang="f742">
                  <a:pos x="f1367" y="f1368"/>
                </a:cxn>
                <a:cxn ang="f742">
                  <a:pos x="f1369" y="f1370"/>
                </a:cxn>
                <a:cxn ang="f742">
                  <a:pos x="f1371" y="f1372"/>
                </a:cxn>
                <a:cxn ang="f742">
                  <a:pos x="f1373" y="f1374"/>
                </a:cxn>
                <a:cxn ang="f742">
                  <a:pos x="f1375" y="f1376"/>
                </a:cxn>
                <a:cxn ang="f742">
                  <a:pos x="f1377" y="f1378"/>
                </a:cxn>
                <a:cxn ang="f742">
                  <a:pos x="f1379" y="f1380"/>
                </a:cxn>
                <a:cxn ang="f742">
                  <a:pos x="f1381" y="f1382"/>
                </a:cxn>
                <a:cxn ang="f742">
                  <a:pos x="f1383" y="f1384"/>
                </a:cxn>
                <a:cxn ang="f742">
                  <a:pos x="f1385" y="f1386"/>
                </a:cxn>
                <a:cxn ang="f742">
                  <a:pos x="f1387" y="f1388"/>
                </a:cxn>
                <a:cxn ang="f742">
                  <a:pos x="f1389" y="f1390"/>
                </a:cxn>
                <a:cxn ang="f742">
                  <a:pos x="f1391" y="f1392"/>
                </a:cxn>
                <a:cxn ang="f742">
                  <a:pos x="f1393" y="f1394"/>
                </a:cxn>
                <a:cxn ang="f742">
                  <a:pos x="f1395" y="f1396"/>
                </a:cxn>
                <a:cxn ang="f742">
                  <a:pos x="f1397" y="f1398"/>
                </a:cxn>
                <a:cxn ang="f742">
                  <a:pos x="f1399" y="f1400"/>
                </a:cxn>
                <a:cxn ang="f742">
                  <a:pos x="f1401" y="f1402"/>
                </a:cxn>
                <a:cxn ang="f742">
                  <a:pos x="f1403" y="f1404"/>
                </a:cxn>
                <a:cxn ang="f742">
                  <a:pos x="f1405" y="f1406"/>
                </a:cxn>
                <a:cxn ang="f742">
                  <a:pos x="f1407" y="f1408"/>
                </a:cxn>
                <a:cxn ang="f742">
                  <a:pos x="f1409" y="f1410"/>
                </a:cxn>
                <a:cxn ang="f742">
                  <a:pos x="f1411" y="f1412"/>
                </a:cxn>
                <a:cxn ang="f742">
                  <a:pos x="f1413" y="f1414"/>
                </a:cxn>
                <a:cxn ang="f742">
                  <a:pos x="f1415" y="f1416"/>
                </a:cxn>
                <a:cxn ang="f742">
                  <a:pos x="f1417" y="f1418"/>
                </a:cxn>
                <a:cxn ang="f742">
                  <a:pos x="f1419" y="f1420"/>
                </a:cxn>
                <a:cxn ang="f742">
                  <a:pos x="f1421" y="f1226"/>
                </a:cxn>
                <a:cxn ang="f742">
                  <a:pos x="f1422" y="f1226"/>
                </a:cxn>
                <a:cxn ang="f742">
                  <a:pos x="f1423" y="f1424"/>
                </a:cxn>
                <a:cxn ang="f742">
                  <a:pos x="f1425" y="f1426"/>
                </a:cxn>
                <a:cxn ang="f742">
                  <a:pos x="f1427" y="f1428"/>
                </a:cxn>
                <a:cxn ang="f742">
                  <a:pos x="f1429" y="f1430"/>
                </a:cxn>
                <a:cxn ang="f742">
                  <a:pos x="f1431" y="f1432"/>
                </a:cxn>
                <a:cxn ang="f742">
                  <a:pos x="f1433" y="f1434"/>
                </a:cxn>
                <a:cxn ang="f742">
                  <a:pos x="f1435" y="f1436"/>
                </a:cxn>
                <a:cxn ang="f742">
                  <a:pos x="f1437" y="f1438"/>
                </a:cxn>
                <a:cxn ang="f742">
                  <a:pos x="f1439" y="f1440"/>
                </a:cxn>
                <a:cxn ang="f742">
                  <a:pos x="f1441" y="f1442"/>
                </a:cxn>
                <a:cxn ang="f742">
                  <a:pos x="f1443" y="f1444"/>
                </a:cxn>
                <a:cxn ang="f742">
                  <a:pos x="f1445" y="f1446"/>
                </a:cxn>
                <a:cxn ang="f742">
                  <a:pos x="f1447" y="f1448"/>
                </a:cxn>
                <a:cxn ang="f742">
                  <a:pos x="f1449" y="f1450"/>
                </a:cxn>
                <a:cxn ang="f742">
                  <a:pos x="f1451" y="f1452"/>
                </a:cxn>
                <a:cxn ang="f742">
                  <a:pos x="f1453" y="f1454"/>
                </a:cxn>
                <a:cxn ang="f742">
                  <a:pos x="f1455" y="f1456"/>
                </a:cxn>
                <a:cxn ang="f742">
                  <a:pos x="f1457" y="f1235"/>
                </a:cxn>
                <a:cxn ang="f742">
                  <a:pos x="f1458" y="f1235"/>
                </a:cxn>
                <a:cxn ang="f742">
                  <a:pos x="f1459" y="f1233"/>
                </a:cxn>
                <a:cxn ang="f742">
                  <a:pos x="f1460" y="f1231"/>
                </a:cxn>
                <a:cxn ang="f742">
                  <a:pos x="f1461" y="f1229"/>
                </a:cxn>
              </a:cxnLst>
              <a:rect l="f1221" t="f1224" r="f1222" b="f1223"/>
              <a:pathLst>
                <a:path w="9767847" h="6858000">
                  <a:moveTo>
                    <a:pt x="f8" y="f5"/>
                  </a:moveTo>
                  <a:lnTo>
                    <a:pt x="f9" y="f5"/>
                  </a:lnTo>
                  <a:lnTo>
                    <a:pt x="f10" y="f11"/>
                  </a:lnTo>
                  <a:cubicBezTo>
                    <a:pt x="f12" y="f13"/>
                    <a:pt x="f6" y="f14"/>
                    <a:pt x="f6" y="f15"/>
                  </a:cubicBezTo>
                  <a:cubicBezTo>
                    <a:pt x="f6" y="f16"/>
                    <a:pt x="f17" y="f18"/>
                    <a:pt x="f19" y="f20"/>
                  </a:cubicBezTo>
                  <a:lnTo>
                    <a:pt x="f21" y="f7"/>
                  </a:lnTo>
                  <a:lnTo>
                    <a:pt x="f22" y="f7"/>
                  </a:lnTo>
                  <a:lnTo>
                    <a:pt x="f23" y="f24"/>
                  </a:lnTo>
                  <a:cubicBezTo>
                    <a:pt x="f25" y="f26"/>
                    <a:pt x="f27" y="f28"/>
                    <a:pt x="f29" y="f30"/>
                  </a:cubicBezTo>
                  <a:lnTo>
                    <a:pt x="f31" y="f32"/>
                  </a:lnTo>
                  <a:cubicBezTo>
                    <a:pt x="f33" y="f34"/>
                    <a:pt x="f35" y="f36"/>
                    <a:pt x="f37" y="f38"/>
                  </a:cubicBezTo>
                  <a:lnTo>
                    <a:pt x="f39" y="f40"/>
                  </a:lnTo>
                  <a:lnTo>
                    <a:pt x="f41" y="f42"/>
                  </a:lnTo>
                  <a:cubicBezTo>
                    <a:pt x="f43" y="f44"/>
                    <a:pt x="f45" y="f46"/>
                    <a:pt x="f47" y="f48"/>
                  </a:cubicBezTo>
                  <a:lnTo>
                    <a:pt x="f49" y="f50"/>
                  </a:lnTo>
                  <a:cubicBezTo>
                    <a:pt x="f51" y="f52"/>
                    <a:pt x="f53" y="f54"/>
                    <a:pt x="f55" y="f56"/>
                  </a:cubicBezTo>
                  <a:lnTo>
                    <a:pt x="f57" y="f58"/>
                  </a:lnTo>
                  <a:lnTo>
                    <a:pt x="f59" y="f60"/>
                  </a:lnTo>
                  <a:cubicBezTo>
                    <a:pt x="f61" y="f62"/>
                    <a:pt x="f63" y="f64"/>
                    <a:pt x="f65" y="f66"/>
                  </a:cubicBezTo>
                  <a:cubicBezTo>
                    <a:pt x="f67" y="f68"/>
                    <a:pt x="f69" y="f70"/>
                    <a:pt x="f71" y="f72"/>
                  </a:cubicBezTo>
                  <a:cubicBezTo>
                    <a:pt x="f73" y="f74"/>
                    <a:pt x="f75" y="f76"/>
                    <a:pt x="f77" y="f78"/>
                  </a:cubicBezTo>
                  <a:cubicBezTo>
                    <a:pt x="f79" y="f80"/>
                    <a:pt x="f81" y="f82"/>
                    <a:pt x="f83" y="f84"/>
                  </a:cubicBezTo>
                  <a:lnTo>
                    <a:pt x="f85" y="f86"/>
                  </a:lnTo>
                  <a:lnTo>
                    <a:pt x="f87" y="f88"/>
                  </a:ln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lnTo>
                    <a:pt x="f131" y="f132"/>
                  </a:lnTo>
                  <a:lnTo>
                    <a:pt x="f133" y="f134"/>
                  </a:ln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lnTo>
                    <a:pt x="f171" y="f172"/>
                  </a:lnTo>
                  <a:lnTo>
                    <a:pt x="f173" y="f174"/>
                  </a:lnTo>
                  <a:lnTo>
                    <a:pt x="f175" y="f176"/>
                  </a:lnTo>
                  <a:lnTo>
                    <a:pt x="f177" y="f178"/>
                  </a:lnTo>
                  <a:lnTo>
                    <a:pt x="f179" y="f180"/>
                  </a:lnTo>
                  <a:lnTo>
                    <a:pt x="f181" y="f182"/>
                  </a:lnTo>
                  <a:lnTo>
                    <a:pt x="f183" y="f184"/>
                  </a:lnTo>
                  <a:lnTo>
                    <a:pt x="f185" y="f186"/>
                  </a:lnTo>
                  <a:lnTo>
                    <a:pt x="f187" y="f188"/>
                  </a:lnTo>
                  <a:cubicBezTo>
                    <a:pt x="f189" y="f190"/>
                    <a:pt x="f191" y="f192"/>
                    <a:pt x="f193" y="f194"/>
                  </a:cubicBezTo>
                  <a:lnTo>
                    <a:pt x="f195" y="f196"/>
                  </a:lnTo>
                  <a:cubicBezTo>
                    <a:pt x="f197" y="f198"/>
                    <a:pt x="f199" y="f200"/>
                    <a:pt x="f201" y="f202"/>
                  </a:cubicBezTo>
                  <a:lnTo>
                    <a:pt x="f203" y="f204"/>
                  </a:lnTo>
                  <a:cubicBezTo>
                    <a:pt x="f205" y="f206"/>
                    <a:pt x="f207" y="f208"/>
                    <a:pt x="f209" y="f210"/>
                  </a:cubicBezTo>
                  <a:cubicBezTo>
                    <a:pt x="f211" y="f212"/>
                    <a:pt x="f213" y="f214"/>
                    <a:pt x="f215" y="f216"/>
                  </a:cubicBezTo>
                  <a:lnTo>
                    <a:pt x="f217" y="f218"/>
                  </a:lnTo>
                  <a:lnTo>
                    <a:pt x="f219" y="f220"/>
                  </a:lnTo>
                  <a:lnTo>
                    <a:pt x="f221" y="f222"/>
                  </a:lnTo>
                  <a:lnTo>
                    <a:pt x="f223" y="f224"/>
                  </a:lnTo>
                  <a:lnTo>
                    <a:pt x="f225" y="f226"/>
                  </a:lnTo>
                  <a:cubicBezTo>
                    <a:pt x="f227" y="f228"/>
                    <a:pt x="f229" y="f230"/>
                    <a:pt x="f231" y="f232"/>
                  </a:cubicBezTo>
                  <a:lnTo>
                    <a:pt x="f233" y="f234"/>
                  </a:lnTo>
                  <a:lnTo>
                    <a:pt x="f235" y="f236"/>
                  </a:lnTo>
                  <a:lnTo>
                    <a:pt x="f237" y="f238"/>
                  </a:lnTo>
                  <a:lnTo>
                    <a:pt x="f239" y="f240"/>
                  </a:lnTo>
                  <a:lnTo>
                    <a:pt x="f241" y="f242"/>
                  </a:lnTo>
                  <a:lnTo>
                    <a:pt x="f243" y="f244"/>
                  </a:lnTo>
                  <a:cubicBezTo>
                    <a:pt x="f245" y="f246"/>
                    <a:pt x="f247" y="f248"/>
                    <a:pt x="f249" y="f250"/>
                  </a:cubicBezTo>
                  <a:lnTo>
                    <a:pt x="f251" y="f252"/>
                  </a:lnTo>
                  <a:cubicBezTo>
                    <a:pt x="f253" y="f254"/>
                    <a:pt x="f255" y="f256"/>
                    <a:pt x="f257" y="f258"/>
                  </a:cubicBezTo>
                  <a:cubicBezTo>
                    <a:pt x="f259" y="f260"/>
                    <a:pt x="f261" y="f262"/>
                    <a:pt x="f263" y="f264"/>
                  </a:cubicBezTo>
                  <a:cubicBezTo>
                    <a:pt x="f265" y="f266"/>
                    <a:pt x="f267" y="f268"/>
                    <a:pt x="f269" y="f270"/>
                  </a:cubicBezTo>
                  <a:lnTo>
                    <a:pt x="f271" y="f272"/>
                  </a:lnTo>
                  <a:lnTo>
                    <a:pt x="f273" y="f274"/>
                  </a:lnTo>
                  <a:cubicBezTo>
                    <a:pt x="f275" y="f276"/>
                    <a:pt x="f277" y="f278"/>
                    <a:pt x="f279" y="f280"/>
                  </a:cubicBezTo>
                  <a:cubicBezTo>
                    <a:pt x="f281" y="f282"/>
                    <a:pt x="f283" y="f284"/>
                    <a:pt x="f285" y="f286"/>
                  </a:cubicBezTo>
                  <a:cubicBezTo>
                    <a:pt x="f287" y="f288"/>
                    <a:pt x="f289" y="f290"/>
                    <a:pt x="f291" y="f292"/>
                  </a:cubicBezTo>
                  <a:lnTo>
                    <a:pt x="f293" y="f294"/>
                  </a:lnTo>
                  <a:lnTo>
                    <a:pt x="f295" y="f296"/>
                  </a:lnTo>
                  <a:cubicBezTo>
                    <a:pt x="f297" y="f298"/>
                    <a:pt x="f299" y="f300"/>
                    <a:pt x="f301" y="f302"/>
                  </a:cubicBezTo>
                  <a:cubicBezTo>
                    <a:pt x="f303" y="f304"/>
                    <a:pt x="f305" y="f306"/>
                    <a:pt x="f307" y="f308"/>
                  </a:cubicBezTo>
                  <a:lnTo>
                    <a:pt x="f309" y="f310"/>
                  </a:lnTo>
                  <a:lnTo>
                    <a:pt x="f311" y="f312"/>
                  </a:lnTo>
                  <a:cubicBezTo>
                    <a:pt x="f313" y="f314"/>
                    <a:pt x="f315" y="f316"/>
                    <a:pt x="f317" y="f318"/>
                  </a:cubicBezTo>
                  <a:cubicBezTo>
                    <a:pt x="f319" y="f320"/>
                    <a:pt x="f321" y="f322"/>
                    <a:pt x="f323" y="f324"/>
                  </a:cubicBezTo>
                  <a:lnTo>
                    <a:pt x="f325" y="f326"/>
                  </a:lnTo>
                  <a:lnTo>
                    <a:pt x="f327" y="f328"/>
                  </a:lnTo>
                  <a:cubicBezTo>
                    <a:pt x="f329" y="f330"/>
                    <a:pt x="f331" y="f332"/>
                    <a:pt x="f333" y="f334"/>
                  </a:cubicBezTo>
                  <a:cubicBezTo>
                    <a:pt x="f335" y="f336"/>
                    <a:pt x="f337" y="f338"/>
                    <a:pt x="f339" y="f340"/>
                  </a:cubicBezTo>
                  <a:lnTo>
                    <a:pt x="f341" y="f342"/>
                  </a:lnTo>
                  <a:lnTo>
                    <a:pt x="f343" y="f344"/>
                  </a:lnTo>
                  <a:lnTo>
                    <a:pt x="f345" y="f346"/>
                  </a:lnTo>
                  <a:cubicBezTo>
                    <a:pt x="f347" y="f348"/>
                    <a:pt x="f349" y="f350"/>
                    <a:pt x="f351" y="f352"/>
                  </a:cubicBezTo>
                  <a:cubicBezTo>
                    <a:pt x="f353" y="f354"/>
                    <a:pt x="f355" y="f356"/>
                    <a:pt x="f357" y="f358"/>
                  </a:cubicBezTo>
                  <a:lnTo>
                    <a:pt x="f359" y="f360"/>
                  </a:lnTo>
                  <a:lnTo>
                    <a:pt x="f361" y="f362"/>
                  </a:lnTo>
                  <a:cubicBezTo>
                    <a:pt x="f363" y="f364"/>
                    <a:pt x="f365" y="f366"/>
                    <a:pt x="f367" y="f368"/>
                  </a:cubicBezTo>
                  <a:cubicBezTo>
                    <a:pt x="f369" y="f370"/>
                    <a:pt x="f371" y="f372"/>
                    <a:pt x="f373" y="f374"/>
                  </a:cubicBezTo>
                  <a:cubicBezTo>
                    <a:pt x="f375" y="f376"/>
                    <a:pt x="f377" y="f378"/>
                    <a:pt x="f379" y="f380"/>
                  </a:cubicBezTo>
                  <a:cubicBezTo>
                    <a:pt x="f381" y="f382"/>
                    <a:pt x="f383" y="f384"/>
                    <a:pt x="f385" y="f386"/>
                  </a:cubicBezTo>
                  <a:close/>
                  <a:moveTo>
                    <a:pt x="f387" y="f5"/>
                  </a:moveTo>
                  <a:lnTo>
                    <a:pt x="f388" y="f5"/>
                  </a:lnTo>
                  <a:lnTo>
                    <a:pt x="f389" y="f390"/>
                  </a:lnTo>
                  <a:cubicBezTo>
                    <a:pt x="f391" y="f392"/>
                    <a:pt x="f393" y="f394"/>
                    <a:pt x="f395" y="f396"/>
                  </a:cubicBezTo>
                  <a:cubicBezTo>
                    <a:pt x="f397" y="f398"/>
                    <a:pt x="f399" y="f400"/>
                    <a:pt x="f401" y="f402"/>
                  </a:cubicBezTo>
                  <a:cubicBezTo>
                    <a:pt x="f403" y="f404"/>
                    <a:pt x="f405" y="f406"/>
                    <a:pt x="f407" y="f408"/>
                  </a:cubicBezTo>
                  <a:cubicBezTo>
                    <a:pt x="f409" y="f410"/>
                    <a:pt x="f411" y="f412"/>
                    <a:pt x="f413" y="f414"/>
                  </a:cubicBezTo>
                  <a:cubicBezTo>
                    <a:pt x="f415" y="f416"/>
                    <a:pt x="f417" y="f418"/>
                    <a:pt x="f419" y="f420"/>
                  </a:cubicBezTo>
                  <a:cubicBezTo>
                    <a:pt x="f421" y="f422"/>
                    <a:pt x="f423" y="f424"/>
                    <a:pt x="f425" y="f426"/>
                  </a:cubicBezTo>
                  <a:cubicBezTo>
                    <a:pt x="f427" y="f428"/>
                    <a:pt x="f429" y="f430"/>
                    <a:pt x="f431" y="f432"/>
                  </a:cubicBezTo>
                  <a:cubicBezTo>
                    <a:pt x="f433" y="f434"/>
                    <a:pt x="f435" y="f436"/>
                    <a:pt x="f437" y="f438"/>
                  </a:cubicBezTo>
                  <a:cubicBezTo>
                    <a:pt x="f439" y="f440"/>
                    <a:pt x="f441" y="f442"/>
                    <a:pt x="f443" y="f444"/>
                  </a:cubicBezTo>
                  <a:cubicBezTo>
                    <a:pt x="f445" y="f446"/>
                    <a:pt x="f447" y="f448"/>
                    <a:pt x="f449" y="f450"/>
                  </a:cubicBezTo>
                  <a:cubicBezTo>
                    <a:pt x="f451" y="f452"/>
                    <a:pt x="f453" y="f454"/>
                    <a:pt x="f455" y="f456"/>
                  </a:cubicBezTo>
                  <a:cubicBezTo>
                    <a:pt x="f457" y="f458"/>
                    <a:pt x="f459" y="f460"/>
                    <a:pt x="f461" y="f462"/>
                  </a:cubicBezTo>
                  <a:cubicBezTo>
                    <a:pt x="f463" y="f464"/>
                    <a:pt x="f465" y="f466"/>
                    <a:pt x="f467" y="f468"/>
                  </a:cubicBezTo>
                  <a:cubicBezTo>
                    <a:pt x="f469" y="f470"/>
                    <a:pt x="f471" y="f472"/>
                    <a:pt x="f473" y="f474"/>
                  </a:cubicBezTo>
                  <a:cubicBezTo>
                    <a:pt x="f475" y="f476"/>
                    <a:pt x="f477" y="f478"/>
                    <a:pt x="f479" y="f480"/>
                  </a:cubicBezTo>
                  <a:cubicBezTo>
                    <a:pt x="f481" y="f482"/>
                    <a:pt x="f483" y="f484"/>
                    <a:pt x="f485" y="f486"/>
                  </a:cubicBezTo>
                  <a:lnTo>
                    <a:pt x="f487" y="f7"/>
                  </a:lnTo>
                  <a:lnTo>
                    <a:pt x="f488" y="f7"/>
                  </a:lnTo>
                  <a:lnTo>
                    <a:pt x="f489" y="f20"/>
                  </a:lnTo>
                  <a:cubicBezTo>
                    <a:pt x="f490" y="f18"/>
                    <a:pt x="f5" y="f16"/>
                    <a:pt x="f5" y="f15"/>
                  </a:cubicBezTo>
                  <a:cubicBezTo>
                    <a:pt x="f5" y="f14"/>
                    <a:pt x="f491" y="f13"/>
                    <a:pt x="f492" y="f11"/>
                  </a:cubicBezTo>
                  <a:close/>
                </a:path>
              </a:pathLst>
            </a:custGeom>
            <a:solidFill>
              <a:srgbClr val="FFFFFF">
                <a:alpha val="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12" name="Underrubrik 2">
            <a:extLst>
              <a:ext uri="{FF2B5EF4-FFF2-40B4-BE49-F238E27FC236}">
                <a16:creationId xmlns:a16="http://schemas.microsoft.com/office/drawing/2014/main" id="{13B73C3D-955F-AD87-CAD7-FF71BB01D0CE}"/>
              </a:ext>
            </a:extLst>
          </p:cNvPr>
          <p:cNvSpPr txBox="1">
            <a:spLocks noGrp="1"/>
          </p:cNvSpPr>
          <p:nvPr>
            <p:ph type="subTitle" idx="1"/>
          </p:nvPr>
        </p:nvSpPr>
        <p:spPr>
          <a:xfrm>
            <a:off x="3215725" y="4165156"/>
            <a:ext cx="5760848" cy="682078"/>
          </a:xfrm>
        </p:spPr>
        <p:txBody>
          <a:bodyPr>
            <a:noAutofit/>
          </a:bodyPr>
          <a:lstStyle/>
          <a:p>
            <a:pPr lvl="0"/>
            <a:r>
              <a:rPr lang="sv-SE" sz="1600">
                <a:solidFill>
                  <a:srgbClr val="44546A"/>
                </a:solidFill>
              </a:rPr>
              <a:t>Anna Winberg, överläkare/docent</a:t>
            </a:r>
          </a:p>
          <a:p>
            <a:pPr lvl="0"/>
            <a:r>
              <a:rPr lang="sv-SE" sz="1600">
                <a:solidFill>
                  <a:srgbClr val="44546A"/>
                </a:solidFill>
              </a:rPr>
              <a:t>Barnrespirationsteamet - BaRT</a:t>
            </a:r>
          </a:p>
          <a:p>
            <a:pPr lvl="0"/>
            <a:r>
              <a:rPr lang="sv-SE" sz="1600">
                <a:solidFill>
                  <a:srgbClr val="44546A"/>
                </a:solidFill>
              </a:rPr>
              <a:t>Barn- och ungdomscentrum, Norrlands universitetssjukhus</a:t>
            </a:r>
          </a:p>
        </p:txBody>
      </p:sp>
      <p:sp>
        <p:nvSpPr>
          <p:cNvPr id="13" name="Rubrik 1">
            <a:extLst>
              <a:ext uri="{FF2B5EF4-FFF2-40B4-BE49-F238E27FC236}">
                <a16:creationId xmlns:a16="http://schemas.microsoft.com/office/drawing/2014/main" id="{6CAAB397-61A1-3444-6BF2-1802484E248A}"/>
              </a:ext>
            </a:extLst>
          </p:cNvPr>
          <p:cNvSpPr txBox="1"/>
          <p:nvPr/>
        </p:nvSpPr>
        <p:spPr>
          <a:xfrm>
            <a:off x="3215725" y="1537691"/>
            <a:ext cx="5760848" cy="2310313"/>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dirty="0">
                <a:solidFill>
                  <a:srgbClr val="44546A"/>
                </a:solidFill>
                <a:uFillTx/>
                <a:latin typeface="Calibri Light"/>
              </a:rPr>
              <a:t>NHV Vissa svåra kroniska lungsjukdomar hos barn</a:t>
            </a:r>
            <a:br>
              <a:rPr lang="sv-SE" sz="2000" b="1" i="0" u="none" strike="noStrike" kern="1200" cap="none" spc="0" baseline="0" dirty="0">
                <a:solidFill>
                  <a:srgbClr val="44546A"/>
                </a:solidFill>
                <a:uFillTx/>
                <a:latin typeface="Calibri Light"/>
              </a:rPr>
            </a:br>
            <a:r>
              <a:rPr lang="sv-SE" sz="2000" b="1" i="0" u="none" strike="noStrike" kern="1200" cap="none" spc="0" baseline="0" dirty="0">
                <a:solidFill>
                  <a:srgbClr val="44546A"/>
                </a:solidFill>
                <a:uFillTx/>
                <a:latin typeface="Calibri Light"/>
              </a:rPr>
              <a:t> </a:t>
            </a:r>
            <a:br>
              <a:rPr lang="sv-SE" sz="4000" b="1" i="0" u="none" strike="noStrike" kern="1200" cap="none" spc="0" baseline="0" dirty="0">
                <a:solidFill>
                  <a:srgbClr val="44546A"/>
                </a:solidFill>
                <a:uFillTx/>
                <a:latin typeface="Calibri Light"/>
              </a:rPr>
            </a:br>
            <a:r>
              <a:rPr lang="sv-SE" sz="4000" b="1" i="0" u="none" strike="noStrike" kern="1200" cap="none" spc="0" baseline="0" dirty="0">
                <a:solidFill>
                  <a:srgbClr val="44546A"/>
                </a:solidFill>
                <a:uFillTx/>
                <a:latin typeface="Calibri Light"/>
              </a:rPr>
              <a:t>Umeå – det lilla stora sjukhuset </a:t>
            </a:r>
            <a:endParaRPr lang="sv-SE" sz="3200" b="1" i="0" u="none" strike="noStrike" kern="1200" cap="none" spc="0" baseline="0" dirty="0">
              <a:solidFill>
                <a:srgbClr val="44546A"/>
              </a:solidFill>
              <a:uFillTx/>
              <a:latin typeface="Calibri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6D1FBF4-5A1E-6237-77E9-5711B303A363}"/>
              </a:ext>
              <a:ext uri="{C183D7F6-B498-43B3-948B-1728B52AA6E4}">
                <adec:decorative xmlns:adec="http://schemas.microsoft.com/office/drawing/2017/decorative" val="1"/>
              </a:ext>
            </a:extLst>
          </p:cNvPr>
          <p:cNvSpPr>
            <a:spLocks noMove="1" noResize="1"/>
          </p:cNvSpPr>
          <p:nvPr/>
        </p:nvSpPr>
        <p:spPr>
          <a:xfrm>
            <a:off x="0"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9">
            <a:extLst>
              <a:ext uri="{FF2B5EF4-FFF2-40B4-BE49-F238E27FC236}">
                <a16:creationId xmlns:a16="http://schemas.microsoft.com/office/drawing/2014/main" id="{09FC754A-4FAB-531A-1989-C62064AEBCD0}"/>
              </a:ext>
              <a:ext uri="{C183D7F6-B498-43B3-948B-1728B52AA6E4}">
                <adec:decorative xmlns:adec="http://schemas.microsoft.com/office/drawing/2017/decorative" val="1"/>
              </a:ext>
            </a:extLst>
          </p:cNvPr>
          <p:cNvSpPr>
            <a:spLocks noMove="1" noResize="1"/>
          </p:cNvSpPr>
          <p:nvPr/>
        </p:nvSpPr>
        <p:spPr>
          <a:xfrm>
            <a:off x="301"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0" i="0" u="none" strike="noStrike" kern="1200" cap="none" spc="0" baseline="0">
              <a:solidFill>
                <a:srgbClr val="FFFFFF"/>
              </a:solidFill>
              <a:uFillTx/>
              <a:latin typeface="Calibri"/>
            </a:endParaRPr>
          </a:p>
        </p:txBody>
      </p:sp>
      <p:grpSp>
        <p:nvGrpSpPr>
          <p:cNvPr id="4" name="Group 11">
            <a:extLst>
              <a:ext uri="{FF2B5EF4-FFF2-40B4-BE49-F238E27FC236}">
                <a16:creationId xmlns:a16="http://schemas.microsoft.com/office/drawing/2014/main" id="{38A05CAD-7BEE-665B-15F4-5D5BE0C4C32F}"/>
              </a:ext>
              <a:ext uri="{C183D7F6-B498-43B3-948B-1728B52AA6E4}">
                <adec:decorative xmlns:adec="http://schemas.microsoft.com/office/drawing/2017/decorative" val="1"/>
              </a:ext>
            </a:extLst>
          </p:cNvPr>
          <p:cNvGrpSpPr/>
          <p:nvPr/>
        </p:nvGrpSpPr>
        <p:grpSpPr>
          <a:xfrm>
            <a:off x="8289886" y="0"/>
            <a:ext cx="3902110" cy="2382981"/>
            <a:chOff x="8289886" y="0"/>
            <a:chExt cx="3902110" cy="2382981"/>
          </a:xfrm>
        </p:grpSpPr>
        <p:sp>
          <p:nvSpPr>
            <p:cNvPr id="5" name="Freeform: Shape 12">
              <a:extLst>
                <a:ext uri="{FF2B5EF4-FFF2-40B4-BE49-F238E27FC236}">
                  <a16:creationId xmlns:a16="http://schemas.microsoft.com/office/drawing/2014/main" id="{11729D85-260A-E375-2793-038666C9B1E7}"/>
                </a:ext>
                <a:ext uri="{C183D7F6-B498-43B3-948B-1728B52AA6E4}">
                  <adec:decorative xmlns:adec="http://schemas.microsoft.com/office/drawing/2017/decorative" val="1"/>
                </a:ext>
              </a:extLst>
            </p:cNvPr>
            <p:cNvSpPr/>
            <p:nvPr/>
          </p:nvSpPr>
          <p:spPr>
            <a:xfrm>
              <a:off x="8289886" y="0"/>
              <a:ext cx="3902110" cy="2382981"/>
            </a:xfrm>
            <a:custGeom>
              <a:avLst/>
              <a:gdLst>
                <a:gd name="f0" fmla="val 10800000"/>
                <a:gd name="f1" fmla="val 5400000"/>
                <a:gd name="f2" fmla="val 180"/>
                <a:gd name="f3" fmla="val w"/>
                <a:gd name="f4" fmla="val h"/>
                <a:gd name="f5" fmla="val 0"/>
                <a:gd name="f6" fmla="val 5324985"/>
                <a:gd name="f7" fmla="val 3251912"/>
                <a:gd name="f8" fmla="val 36826"/>
                <a:gd name="f9" fmla="val 45003"/>
                <a:gd name="f10" fmla="val 152909"/>
                <a:gd name="f11" fmla="val 50351"/>
                <a:gd name="f12" fmla="val 205154"/>
                <a:gd name="f13" fmla="val 58290"/>
                <a:gd name="f14" fmla="val 257123"/>
                <a:gd name="f15" fmla="val 68956"/>
                <a:gd name="f16" fmla="val 308600"/>
                <a:gd name="f17" fmla="val 91393"/>
                <a:gd name="f18" fmla="val 411324"/>
                <a:gd name="f19" fmla="val 123882"/>
                <a:gd name="f20" fmla="val 511847"/>
                <a:gd name="f21" fmla="val 167774"/>
                <a:gd name="f22" fmla="val 607968"/>
                <a:gd name="f23" fmla="val 178195"/>
                <a:gd name="f24" fmla="val 632173"/>
                <a:gd name="f25" fmla="val 190333"/>
                <a:gd name="f26" fmla="val 655798"/>
                <a:gd name="f27" fmla="val 201857"/>
                <a:gd name="f28" fmla="val 679539"/>
                <a:gd name="f29" fmla="val 214363"/>
                <a:gd name="f30" fmla="val 702933"/>
                <a:gd name="f31" fmla="val 226255"/>
                <a:gd name="f32" fmla="val 726557"/>
                <a:gd name="f33" fmla="val 239741"/>
                <a:gd name="f34" fmla="val 749488"/>
                <a:gd name="f35" fmla="val 265488"/>
                <a:gd name="f36" fmla="val 795812"/>
                <a:gd name="f37" fmla="val 294176"/>
                <a:gd name="f38" fmla="val 840746"/>
                <a:gd name="f39" fmla="val 323724"/>
                <a:gd name="f40" fmla="val 885101"/>
                <a:gd name="f41" fmla="val 353149"/>
                <a:gd name="f42" fmla="val 929572"/>
                <a:gd name="f43" fmla="val 384657"/>
                <a:gd name="f44" fmla="val 972885"/>
                <a:gd name="f45" fmla="val 416412"/>
                <a:gd name="f46" fmla="val 1016081"/>
                <a:gd name="f47" fmla="val 448655"/>
                <a:gd name="f48" fmla="val 1058931"/>
                <a:gd name="f49" fmla="val 482127"/>
                <a:gd name="f50" fmla="val 1101202"/>
                <a:gd name="f51" fmla="val 515719"/>
                <a:gd name="f52" fmla="val 1143356"/>
                <a:gd name="f53" fmla="val 583027"/>
                <a:gd name="f54" fmla="val 1227782"/>
                <a:gd name="f55" fmla="val 653402"/>
                <a:gd name="f56" fmla="val 1310470"/>
                <a:gd name="f57" fmla="val 722427"/>
                <a:gd name="f58" fmla="val 1395127"/>
                <a:gd name="f59" fmla="val 757123"/>
                <a:gd name="f60" fmla="val 1437282"/>
                <a:gd name="f61" fmla="val 791697"/>
                <a:gd name="f62" fmla="val 1479783"/>
                <a:gd name="f63" fmla="val 825780"/>
                <a:gd name="f64" fmla="val 1522749"/>
                <a:gd name="f65" fmla="val 859742"/>
                <a:gd name="f66" fmla="val 1565367"/>
                <a:gd name="f67" fmla="val 893457"/>
                <a:gd name="f68" fmla="val 1610649"/>
                <a:gd name="f69" fmla="val 926314"/>
                <a:gd name="f70" fmla="val 1651992"/>
                <a:gd name="f71" fmla="val 958927"/>
                <a:gd name="f72" fmla="val 1694379"/>
                <a:gd name="f73" fmla="val 993132"/>
                <a:gd name="f74" fmla="val 1735492"/>
                <a:gd name="f75" fmla="val 1026848"/>
                <a:gd name="f76" fmla="val 1776836"/>
                <a:gd name="f77" fmla="val 1061545"/>
                <a:gd name="f78" fmla="val 1817485"/>
                <a:gd name="f79" fmla="val 1095996"/>
                <a:gd name="f80" fmla="val 1858133"/>
                <a:gd name="f81" fmla="val 1131918"/>
                <a:gd name="f82" fmla="val 1897393"/>
                <a:gd name="f83" fmla="val 1203273"/>
                <a:gd name="f84" fmla="val 1976376"/>
                <a:gd name="f85" fmla="val 1277447"/>
                <a:gd name="f86" fmla="val 2052463"/>
                <a:gd name="f87" fmla="val 1354688"/>
                <a:gd name="f88" fmla="val 2124728"/>
                <a:gd name="f89" fmla="val 1509411"/>
                <a:gd name="f90" fmla="val 2268911"/>
                <a:gd name="f91" fmla="val 1676396"/>
                <a:gd name="f92" fmla="val 2397575"/>
                <a:gd name="f93" fmla="val 1855027"/>
                <a:gd name="f94" fmla="val 2504236"/>
                <a:gd name="f95" fmla="val 1944528"/>
                <a:gd name="f96" fmla="val 2557277"/>
                <a:gd name="f97" fmla="val 2036357"/>
                <a:gd name="f98" fmla="val 2605917"/>
                <a:gd name="f99" fmla="val 2131618"/>
                <a:gd name="f100" fmla="val 2646913"/>
                <a:gd name="f101" fmla="val 2226267"/>
                <a:gd name="f102" fmla="val 2689068"/>
                <a:gd name="f103" fmla="val 2323981"/>
                <a:gd name="f104" fmla="val 2724622"/>
                <a:gd name="f105" fmla="val 2423534"/>
                <a:gd name="f106" fmla="val 2754732"/>
                <a:gd name="f107" fmla="val 2523087"/>
                <a:gd name="f108" fmla="val 2784958"/>
                <a:gd name="f109" fmla="val 2624602"/>
                <a:gd name="f110" fmla="val 2809394"/>
                <a:gd name="f111" fmla="val 2727588"/>
                <a:gd name="f112" fmla="val 2829197"/>
                <a:gd name="f113" fmla="val 2830698"/>
                <a:gd name="f114" fmla="val 2848653"/>
                <a:gd name="f115" fmla="val 2935522"/>
                <a:gd name="f116" fmla="val 2861971"/>
                <a:gd name="f117" fmla="val 3041083"/>
                <a:gd name="f118" fmla="val 2870890"/>
                <a:gd name="f119" fmla="val 3146644"/>
                <a:gd name="f120" fmla="val 2879922"/>
                <a:gd name="f121" fmla="val 3253307"/>
                <a:gd name="f122" fmla="val 2883860"/>
                <a:gd name="f123" fmla="val 3360340"/>
                <a:gd name="f124" fmla="val 2883976"/>
                <a:gd name="f125" fmla="val 3387067"/>
                <a:gd name="f126" fmla="val 3414162"/>
                <a:gd name="f127" fmla="val 2884439"/>
                <a:gd name="f128" fmla="val 3439663"/>
                <a:gd name="f129" fmla="val 2883396"/>
                <a:gd name="f130" fmla="val 3478529"/>
                <a:gd name="f131" fmla="val 2882471"/>
                <a:gd name="f132" fmla="val 3517271"/>
                <a:gd name="f133" fmla="val 2880616"/>
                <a:gd name="f134" fmla="val 3568887"/>
                <a:gd name="f135" fmla="val 2878417"/>
                <a:gd name="f136" fmla="val 3620257"/>
                <a:gd name="f137" fmla="val 2873552"/>
                <a:gd name="f138" fmla="val 3671260"/>
                <a:gd name="f139" fmla="val 2867878"/>
                <a:gd name="f140" fmla="val 3875515"/>
                <a:gd name="f141" fmla="val 2844253"/>
                <a:gd name="f142" fmla="val 4074253"/>
                <a:gd name="f143" fmla="val 2792486"/>
                <a:gd name="f144" fmla="val 4265268"/>
                <a:gd name="f145" fmla="val 2716283"/>
                <a:gd name="f146" fmla="val 4361020"/>
                <a:gd name="f147" fmla="val 2678529"/>
                <a:gd name="f148" fmla="val 4454444"/>
                <a:gd name="f149" fmla="val 2633710"/>
                <a:gd name="f150" fmla="val 4546395"/>
                <a:gd name="f151" fmla="val 2584724"/>
                <a:gd name="f152" fmla="val 4638470"/>
                <a:gd name="f153" fmla="val 2535967"/>
                <a:gd name="f154" fmla="val 4728827"/>
                <a:gd name="f155" fmla="val 2481885"/>
                <a:gd name="f156" fmla="val 4817837"/>
                <a:gd name="f157" fmla="val 2424674"/>
                <a:gd name="f158" fmla="val 4906846"/>
                <a:gd name="f159" fmla="val 2367348"/>
                <a:gd name="f160" fmla="val 4994385"/>
                <a:gd name="f161" fmla="val 2306317"/>
                <a:gd name="f162" fmla="val 5081677"/>
                <a:gd name="f163" fmla="val 2243548"/>
                <a:gd name="f164" fmla="val 5125201"/>
                <a:gd name="f165" fmla="val 2212164"/>
                <a:gd name="f166" fmla="val 5168603"/>
                <a:gd name="f167" fmla="val 2179969"/>
                <a:gd name="f168" fmla="val 5211881"/>
                <a:gd name="f169" fmla="val 2147658"/>
                <a:gd name="f170" fmla="val 2062128"/>
                <a:gd name="f171" fmla="val 2514993"/>
                <a:gd name="f172" fmla="val 5314867"/>
                <a:gd name="f173" fmla="val 2522881"/>
                <a:gd name="f174" fmla="val 5225490"/>
                <a:gd name="f175" fmla="val 2591325"/>
                <a:gd name="f176" fmla="val 5133783"/>
                <a:gd name="f177" fmla="val 2658379"/>
                <a:gd name="f178" fmla="val 5038276"/>
                <a:gd name="f179" fmla="val 2722421"/>
                <a:gd name="f180" fmla="val 4942892"/>
                <a:gd name="f181" fmla="val 2786348"/>
                <a:gd name="f182" fmla="val 4844810"/>
                <a:gd name="f183" fmla="val 2848422"/>
                <a:gd name="f184" fmla="val 4741701"/>
                <a:gd name="f185" fmla="val 2904937"/>
                <a:gd name="f186" fmla="val 4638592"/>
                <a:gd name="f187" fmla="val 2961337"/>
                <a:gd name="f188" fmla="val 4531929"/>
                <a:gd name="f189" fmla="val 3013683"/>
                <a:gd name="f190" fmla="val 4420728"/>
                <a:gd name="f191" fmla="val 3058848"/>
                <a:gd name="f192" fmla="val 4199063"/>
                <a:gd name="f193" fmla="val 3150338"/>
                <a:gd name="f194" fmla="val 3959621"/>
                <a:gd name="f195" fmla="val 3211485"/>
                <a:gd name="f196" fmla="val 3717481"/>
                <a:gd name="f197" fmla="val 3237079"/>
                <a:gd name="f198" fmla="val 3656914"/>
                <a:gd name="f199" fmla="val 3243101"/>
                <a:gd name="f200" fmla="val 3596227"/>
                <a:gd name="f201" fmla="val 3247966"/>
                <a:gd name="f202" fmla="val 3535661"/>
                <a:gd name="f203" fmla="val 3249934"/>
                <a:gd name="f204" fmla="val 3490175"/>
                <a:gd name="f205" fmla="val 3251555"/>
                <a:gd name="f206" fmla="val 3444813"/>
                <a:gd name="f207" fmla="val 3251787"/>
                <a:gd name="f208" fmla="val 3252250"/>
                <a:gd name="f209" fmla="val 3385105"/>
                <a:gd name="f210" fmla="val 3251324"/>
                <a:gd name="f211" fmla="val 3355681"/>
                <a:gd name="f212" fmla="val 3250745"/>
                <a:gd name="f213" fmla="val 3296954"/>
                <a:gd name="f214" fmla="val 3250050"/>
                <a:gd name="f215" fmla="val 3237860"/>
                <a:gd name="f216" fmla="val 3246692"/>
                <a:gd name="f217" fmla="val 3179011"/>
                <a:gd name="f218" fmla="val 3243795"/>
                <a:gd name="f219" fmla="val 3120039"/>
                <a:gd name="f220" fmla="val 3239164"/>
                <a:gd name="f221" fmla="val 3061067"/>
                <a:gd name="f222" fmla="val 3234878"/>
                <a:gd name="f223" fmla="val 3002217"/>
                <a:gd name="f224" fmla="val 3227814"/>
                <a:gd name="f225" fmla="val 2884397"/>
                <a:gd name="f226" fmla="val 3214496"/>
                <a:gd name="f227" fmla="val 2766699"/>
                <a:gd name="f228" fmla="val 3196314"/>
                <a:gd name="f229" fmla="val 2650103"/>
                <a:gd name="f230" fmla="val 3170836"/>
                <a:gd name="f231" fmla="val 2533510"/>
                <a:gd name="f232" fmla="val 3145358"/>
                <a:gd name="f233" fmla="val 2418263"/>
                <a:gd name="f234" fmla="val 3112583"/>
                <a:gd name="f235" fmla="val 2305836"/>
                <a:gd name="f236" fmla="val 3072514"/>
                <a:gd name="f237" fmla="val 2193410"/>
                <a:gd name="f238" fmla="val 3032328"/>
                <a:gd name="f239" fmla="val 2083926"/>
                <a:gd name="f240" fmla="val 2984383"/>
                <a:gd name="f241" fmla="val 1978611"/>
                <a:gd name="f242" fmla="val 2929952"/>
                <a:gd name="f243" fmla="val 1873663"/>
                <a:gd name="f244" fmla="val 2874711"/>
                <a:gd name="f245" fmla="val 1772884"/>
                <a:gd name="f246" fmla="val 2812985"/>
                <a:gd name="f247" fmla="val 1678235"/>
                <a:gd name="f248" fmla="val 2744424"/>
                <a:gd name="f249" fmla="val 1488201"/>
                <a:gd name="f250" fmla="val 2608001"/>
                <a:gd name="f251" fmla="val 1321708"/>
                <a:gd name="f252" fmla="val 2448068"/>
                <a:gd name="f253" fmla="val 1175688"/>
                <a:gd name="f254" fmla="val 2277018"/>
                <a:gd name="f255" fmla="val 1102985"/>
                <a:gd name="f256" fmla="val 2191086"/>
                <a:gd name="f257" fmla="val 1035309"/>
                <a:gd name="f258" fmla="val 2102377"/>
                <a:gd name="f259" fmla="val 971310"/>
                <a:gd name="f260" fmla="val 2012044"/>
                <a:gd name="f261" fmla="val 907188"/>
                <a:gd name="f262" fmla="val 1921714"/>
                <a:gd name="f263" fmla="val 847358"/>
                <a:gd name="f264" fmla="val 1829413"/>
                <a:gd name="f265" fmla="val 790717"/>
                <a:gd name="f266" fmla="val 1735723"/>
                <a:gd name="f267" fmla="val 761782"/>
                <a:gd name="f268" fmla="val 1688357"/>
                <a:gd name="f269" fmla="val 735300"/>
                <a:gd name="f270" fmla="val 1644002"/>
                <a:gd name="f271" fmla="val 706488"/>
                <a:gd name="f272" fmla="val 1598604"/>
                <a:gd name="f273" fmla="val 677922"/>
                <a:gd name="f274" fmla="val 1553555"/>
                <a:gd name="f275" fmla="val 648866"/>
                <a:gd name="f276" fmla="val 1508505"/>
                <a:gd name="f277" fmla="val 618951"/>
                <a:gd name="f278" fmla="val 1463802"/>
                <a:gd name="f279" fmla="val 436273"/>
                <a:gd name="f280" fmla="val 1195355"/>
                <a:gd name="f281" fmla="val 405990"/>
                <a:gd name="f282" fmla="val 1150189"/>
                <a:gd name="f283" fmla="val 376075"/>
                <a:gd name="f284" fmla="val 1104792"/>
                <a:gd name="f285" fmla="val 346896"/>
                <a:gd name="f286" fmla="val 1058816"/>
                <a:gd name="f287" fmla="val 317716"/>
                <a:gd name="f288" fmla="val 1012838"/>
                <a:gd name="f289" fmla="val 288782"/>
                <a:gd name="f290" fmla="val 966747"/>
                <a:gd name="f291" fmla="val 261809"/>
                <a:gd name="f292" fmla="val 919264"/>
                <a:gd name="f293" fmla="val 207742"/>
                <a:gd name="f294" fmla="val 824764"/>
                <a:gd name="f295" fmla="val 158088"/>
                <a:gd name="f296" fmla="val 727485"/>
                <a:gd name="f297" fmla="val 118487"/>
                <a:gd name="f298" fmla="val 626498"/>
                <a:gd name="f299" fmla="val 78151"/>
                <a:gd name="f300" fmla="val 525859"/>
                <a:gd name="f301" fmla="val 48237"/>
                <a:gd name="f302" fmla="val 421515"/>
                <a:gd name="f303" fmla="val 28130"/>
                <a:gd name="f304" fmla="val 315781"/>
                <a:gd name="f305" fmla="val 18506"/>
                <a:gd name="f306" fmla="val 262914"/>
                <a:gd name="f307" fmla="val 11425"/>
                <a:gd name="f308" fmla="val 209642"/>
                <a:gd name="f309" fmla="val 6751"/>
                <a:gd name="f310" fmla="val 156195"/>
                <a:gd name="f311" fmla="+- 0 0 -90"/>
                <a:gd name="f312" fmla="*/ f3 1 5324985"/>
                <a:gd name="f313" fmla="*/ f4 1 3251912"/>
                <a:gd name="f314" fmla="val f5"/>
                <a:gd name="f315" fmla="val f6"/>
                <a:gd name="f316" fmla="val f7"/>
                <a:gd name="f317" fmla="*/ f311 f0 1"/>
                <a:gd name="f318" fmla="+- f316 0 f314"/>
                <a:gd name="f319" fmla="+- f315 0 f314"/>
                <a:gd name="f320" fmla="*/ f317 1 f2"/>
                <a:gd name="f321" fmla="*/ f319 1 5324985"/>
                <a:gd name="f322" fmla="*/ f318 1 3251912"/>
                <a:gd name="f323" fmla="*/ 0 f319 1"/>
                <a:gd name="f324" fmla="*/ 0 f318 1"/>
                <a:gd name="f325" fmla="*/ 36826 f319 1"/>
                <a:gd name="f326" fmla="*/ 45003 f319 1"/>
                <a:gd name="f327" fmla="*/ 152909 f318 1"/>
                <a:gd name="f328" fmla="*/ 68956 f319 1"/>
                <a:gd name="f329" fmla="*/ 308600 f318 1"/>
                <a:gd name="f330" fmla="*/ 167774 f319 1"/>
                <a:gd name="f331" fmla="*/ 607968 f318 1"/>
                <a:gd name="f332" fmla="*/ 201857 f319 1"/>
                <a:gd name="f333" fmla="*/ 679539 f318 1"/>
                <a:gd name="f334" fmla="*/ 239741 f319 1"/>
                <a:gd name="f335" fmla="*/ 749488 f318 1"/>
                <a:gd name="f336" fmla="*/ 323724 f319 1"/>
                <a:gd name="f337" fmla="*/ 885101 f318 1"/>
                <a:gd name="f338" fmla="*/ 416412 f319 1"/>
                <a:gd name="f339" fmla="*/ 1016081 f318 1"/>
                <a:gd name="f340" fmla="*/ 515719 f319 1"/>
                <a:gd name="f341" fmla="*/ 1143356 f318 1"/>
                <a:gd name="f342" fmla="*/ 722427 f319 1"/>
                <a:gd name="f343" fmla="*/ 1395127 f318 1"/>
                <a:gd name="f344" fmla="*/ 825780 f319 1"/>
                <a:gd name="f345" fmla="*/ 1522749 f318 1"/>
                <a:gd name="f346" fmla="*/ 926314 f319 1"/>
                <a:gd name="f347" fmla="*/ 1651992 f318 1"/>
                <a:gd name="f348" fmla="*/ 1026848 f319 1"/>
                <a:gd name="f349" fmla="*/ 1776836 f318 1"/>
                <a:gd name="f350" fmla="*/ 1131918 f319 1"/>
                <a:gd name="f351" fmla="*/ 1897393 f318 1"/>
                <a:gd name="f352" fmla="*/ 1354688 f319 1"/>
                <a:gd name="f353" fmla="*/ 2124728 f318 1"/>
                <a:gd name="f354" fmla="*/ 1855027 f319 1"/>
                <a:gd name="f355" fmla="*/ 2504236 f318 1"/>
                <a:gd name="f356" fmla="*/ 2131618 f319 1"/>
                <a:gd name="f357" fmla="*/ 2646913 f318 1"/>
                <a:gd name="f358" fmla="*/ 2423534 f319 1"/>
                <a:gd name="f359" fmla="*/ 2754732 f318 1"/>
                <a:gd name="f360" fmla="*/ 2727588 f319 1"/>
                <a:gd name="f361" fmla="*/ 2829197 f318 1"/>
                <a:gd name="f362" fmla="*/ 3041083 f319 1"/>
                <a:gd name="f363" fmla="*/ 2870890 f318 1"/>
                <a:gd name="f364" fmla="*/ 3360340 f319 1"/>
                <a:gd name="f365" fmla="*/ 2883976 f318 1"/>
                <a:gd name="f366" fmla="*/ 3439663 f319 1"/>
                <a:gd name="f367" fmla="*/ 2883396 f318 1"/>
                <a:gd name="f368" fmla="*/ 3478529 f319 1"/>
                <a:gd name="f369" fmla="*/ 2882471 f318 1"/>
                <a:gd name="f370" fmla="*/ 3517271 f319 1"/>
                <a:gd name="f371" fmla="*/ 2880616 f318 1"/>
                <a:gd name="f372" fmla="*/ 3671260 f319 1"/>
                <a:gd name="f373" fmla="*/ 2867878 f318 1"/>
                <a:gd name="f374" fmla="*/ 4265268 f319 1"/>
                <a:gd name="f375" fmla="*/ 2716283 f318 1"/>
                <a:gd name="f376" fmla="*/ 4546395 f319 1"/>
                <a:gd name="f377" fmla="*/ 2584724 f318 1"/>
                <a:gd name="f378" fmla="*/ 4817837 f319 1"/>
                <a:gd name="f379" fmla="*/ 2424674 f318 1"/>
                <a:gd name="f380" fmla="*/ 5081677 f319 1"/>
                <a:gd name="f381" fmla="*/ 2243548 f318 1"/>
                <a:gd name="f382" fmla="*/ 5211881 f319 1"/>
                <a:gd name="f383" fmla="*/ 2147658 f318 1"/>
                <a:gd name="f384" fmla="*/ 5324985 f319 1"/>
                <a:gd name="f385" fmla="*/ 2062128 f318 1"/>
                <a:gd name="f386" fmla="*/ 2514993 f318 1"/>
                <a:gd name="f387" fmla="*/ 5314867 f319 1"/>
                <a:gd name="f388" fmla="*/ 2522881 f318 1"/>
                <a:gd name="f389" fmla="*/ 5038276 f319 1"/>
                <a:gd name="f390" fmla="*/ 2722421 f318 1"/>
                <a:gd name="f391" fmla="*/ 4741701 f319 1"/>
                <a:gd name="f392" fmla="*/ 2904937 f318 1"/>
                <a:gd name="f393" fmla="*/ 4420728 f319 1"/>
                <a:gd name="f394" fmla="*/ 3058848 f318 1"/>
                <a:gd name="f395" fmla="*/ 3717481 f319 1"/>
                <a:gd name="f396" fmla="*/ 3237079 f318 1"/>
                <a:gd name="f397" fmla="*/ 3535661 f319 1"/>
                <a:gd name="f398" fmla="*/ 3249934 f318 1"/>
                <a:gd name="f399" fmla="*/ 3490175 f319 1"/>
                <a:gd name="f400" fmla="*/ 3251555 f318 1"/>
                <a:gd name="f401" fmla="*/ 3444813 f319 1"/>
                <a:gd name="f402" fmla="*/ 3251787 f318 1"/>
                <a:gd name="f403" fmla="*/ 3355681 f319 1"/>
                <a:gd name="f404" fmla="*/ 3250745 f318 1"/>
                <a:gd name="f405" fmla="*/ 3179011 f319 1"/>
                <a:gd name="f406" fmla="*/ 3243795 f318 1"/>
                <a:gd name="f407" fmla="*/ 3002217 f319 1"/>
                <a:gd name="f408" fmla="*/ 3227814 f318 1"/>
                <a:gd name="f409" fmla="*/ 2650103 f319 1"/>
                <a:gd name="f410" fmla="*/ 3170836 f318 1"/>
                <a:gd name="f411" fmla="*/ 2305836 f319 1"/>
                <a:gd name="f412" fmla="*/ 3072514 f318 1"/>
                <a:gd name="f413" fmla="*/ 1978611 f319 1"/>
                <a:gd name="f414" fmla="*/ 2929952 f318 1"/>
                <a:gd name="f415" fmla="*/ 1678235 f319 1"/>
                <a:gd name="f416" fmla="*/ 2744424 f318 1"/>
                <a:gd name="f417" fmla="*/ 1175688 f319 1"/>
                <a:gd name="f418" fmla="*/ 2277018 f318 1"/>
                <a:gd name="f419" fmla="*/ 971310 f319 1"/>
                <a:gd name="f420" fmla="*/ 2012044 f318 1"/>
                <a:gd name="f421" fmla="*/ 790717 f319 1"/>
                <a:gd name="f422" fmla="*/ 1735723 f318 1"/>
                <a:gd name="f423" fmla="*/ 706488 f319 1"/>
                <a:gd name="f424" fmla="*/ 1598604 f318 1"/>
                <a:gd name="f425" fmla="*/ 618951 f319 1"/>
                <a:gd name="f426" fmla="*/ 1463802 f318 1"/>
                <a:gd name="f427" fmla="*/ 436273 f319 1"/>
                <a:gd name="f428" fmla="*/ 1195355 f318 1"/>
                <a:gd name="f429" fmla="*/ 346896 f319 1"/>
                <a:gd name="f430" fmla="*/ 1058816 f318 1"/>
                <a:gd name="f431" fmla="*/ 261809 f319 1"/>
                <a:gd name="f432" fmla="*/ 919264 f318 1"/>
                <a:gd name="f433" fmla="*/ 118487 f319 1"/>
                <a:gd name="f434" fmla="*/ 626498 f318 1"/>
                <a:gd name="f435" fmla="*/ 28130 f319 1"/>
                <a:gd name="f436" fmla="*/ 315781 f318 1"/>
                <a:gd name="f437" fmla="*/ 6751 f319 1"/>
                <a:gd name="f438" fmla="*/ 156195 f318 1"/>
                <a:gd name="f439" fmla="+- f320 0 f1"/>
                <a:gd name="f440" fmla="*/ f323 1 5324985"/>
                <a:gd name="f441" fmla="*/ f324 1 3251912"/>
                <a:gd name="f442" fmla="*/ f325 1 5324985"/>
                <a:gd name="f443" fmla="*/ f326 1 5324985"/>
                <a:gd name="f444" fmla="*/ f327 1 3251912"/>
                <a:gd name="f445" fmla="*/ f328 1 5324985"/>
                <a:gd name="f446" fmla="*/ f329 1 3251912"/>
                <a:gd name="f447" fmla="*/ f330 1 5324985"/>
                <a:gd name="f448" fmla="*/ f331 1 3251912"/>
                <a:gd name="f449" fmla="*/ f332 1 5324985"/>
                <a:gd name="f450" fmla="*/ f333 1 3251912"/>
                <a:gd name="f451" fmla="*/ f334 1 5324985"/>
                <a:gd name="f452" fmla="*/ f335 1 3251912"/>
                <a:gd name="f453" fmla="*/ f336 1 5324985"/>
                <a:gd name="f454" fmla="*/ f337 1 3251912"/>
                <a:gd name="f455" fmla="*/ f338 1 5324985"/>
                <a:gd name="f456" fmla="*/ f339 1 3251912"/>
                <a:gd name="f457" fmla="*/ f340 1 5324985"/>
                <a:gd name="f458" fmla="*/ f341 1 3251912"/>
                <a:gd name="f459" fmla="*/ f342 1 5324985"/>
                <a:gd name="f460" fmla="*/ f343 1 3251912"/>
                <a:gd name="f461" fmla="*/ f344 1 5324985"/>
                <a:gd name="f462" fmla="*/ f345 1 3251912"/>
                <a:gd name="f463" fmla="*/ f346 1 5324985"/>
                <a:gd name="f464" fmla="*/ f347 1 3251912"/>
                <a:gd name="f465" fmla="*/ f348 1 5324985"/>
                <a:gd name="f466" fmla="*/ f349 1 3251912"/>
                <a:gd name="f467" fmla="*/ f350 1 5324985"/>
                <a:gd name="f468" fmla="*/ f351 1 3251912"/>
                <a:gd name="f469" fmla="*/ f352 1 5324985"/>
                <a:gd name="f470" fmla="*/ f353 1 3251912"/>
                <a:gd name="f471" fmla="*/ f354 1 5324985"/>
                <a:gd name="f472" fmla="*/ f355 1 3251912"/>
                <a:gd name="f473" fmla="*/ f356 1 5324985"/>
                <a:gd name="f474" fmla="*/ f357 1 3251912"/>
                <a:gd name="f475" fmla="*/ f358 1 5324985"/>
                <a:gd name="f476" fmla="*/ f359 1 3251912"/>
                <a:gd name="f477" fmla="*/ f360 1 5324985"/>
                <a:gd name="f478" fmla="*/ f361 1 3251912"/>
                <a:gd name="f479" fmla="*/ f362 1 5324985"/>
                <a:gd name="f480" fmla="*/ f363 1 3251912"/>
                <a:gd name="f481" fmla="*/ f364 1 5324985"/>
                <a:gd name="f482" fmla="*/ f365 1 3251912"/>
                <a:gd name="f483" fmla="*/ f366 1 5324985"/>
                <a:gd name="f484" fmla="*/ f367 1 3251912"/>
                <a:gd name="f485" fmla="*/ f368 1 5324985"/>
                <a:gd name="f486" fmla="*/ f369 1 3251912"/>
                <a:gd name="f487" fmla="*/ f370 1 5324985"/>
                <a:gd name="f488" fmla="*/ f371 1 3251912"/>
                <a:gd name="f489" fmla="*/ f372 1 5324985"/>
                <a:gd name="f490" fmla="*/ f373 1 3251912"/>
                <a:gd name="f491" fmla="*/ f374 1 5324985"/>
                <a:gd name="f492" fmla="*/ f375 1 3251912"/>
                <a:gd name="f493" fmla="*/ f376 1 5324985"/>
                <a:gd name="f494" fmla="*/ f377 1 3251912"/>
                <a:gd name="f495" fmla="*/ f378 1 5324985"/>
                <a:gd name="f496" fmla="*/ f379 1 3251912"/>
                <a:gd name="f497" fmla="*/ f380 1 5324985"/>
                <a:gd name="f498" fmla="*/ f381 1 3251912"/>
                <a:gd name="f499" fmla="*/ f382 1 5324985"/>
                <a:gd name="f500" fmla="*/ f383 1 3251912"/>
                <a:gd name="f501" fmla="*/ f384 1 5324985"/>
                <a:gd name="f502" fmla="*/ f385 1 3251912"/>
                <a:gd name="f503" fmla="*/ f386 1 3251912"/>
                <a:gd name="f504" fmla="*/ f387 1 5324985"/>
                <a:gd name="f505" fmla="*/ f388 1 3251912"/>
                <a:gd name="f506" fmla="*/ f389 1 5324985"/>
                <a:gd name="f507" fmla="*/ f390 1 3251912"/>
                <a:gd name="f508" fmla="*/ f391 1 5324985"/>
                <a:gd name="f509" fmla="*/ f392 1 3251912"/>
                <a:gd name="f510" fmla="*/ f393 1 5324985"/>
                <a:gd name="f511" fmla="*/ f394 1 3251912"/>
                <a:gd name="f512" fmla="*/ f395 1 5324985"/>
                <a:gd name="f513" fmla="*/ f396 1 3251912"/>
                <a:gd name="f514" fmla="*/ f397 1 5324985"/>
                <a:gd name="f515" fmla="*/ f398 1 3251912"/>
                <a:gd name="f516" fmla="*/ f399 1 5324985"/>
                <a:gd name="f517" fmla="*/ f400 1 3251912"/>
                <a:gd name="f518" fmla="*/ f401 1 5324985"/>
                <a:gd name="f519" fmla="*/ f402 1 3251912"/>
                <a:gd name="f520" fmla="*/ f403 1 5324985"/>
                <a:gd name="f521" fmla="*/ f404 1 3251912"/>
                <a:gd name="f522" fmla="*/ f405 1 5324985"/>
                <a:gd name="f523" fmla="*/ f406 1 3251912"/>
                <a:gd name="f524" fmla="*/ f407 1 5324985"/>
                <a:gd name="f525" fmla="*/ f408 1 3251912"/>
                <a:gd name="f526" fmla="*/ f409 1 5324985"/>
                <a:gd name="f527" fmla="*/ f410 1 3251912"/>
                <a:gd name="f528" fmla="*/ f411 1 5324985"/>
                <a:gd name="f529" fmla="*/ f412 1 3251912"/>
                <a:gd name="f530" fmla="*/ f413 1 5324985"/>
                <a:gd name="f531" fmla="*/ f414 1 3251912"/>
                <a:gd name="f532" fmla="*/ f415 1 5324985"/>
                <a:gd name="f533" fmla="*/ f416 1 3251912"/>
                <a:gd name="f534" fmla="*/ f417 1 5324985"/>
                <a:gd name="f535" fmla="*/ f418 1 3251912"/>
                <a:gd name="f536" fmla="*/ f419 1 5324985"/>
                <a:gd name="f537" fmla="*/ f420 1 3251912"/>
                <a:gd name="f538" fmla="*/ f421 1 5324985"/>
                <a:gd name="f539" fmla="*/ f422 1 3251912"/>
                <a:gd name="f540" fmla="*/ f423 1 5324985"/>
                <a:gd name="f541" fmla="*/ f424 1 3251912"/>
                <a:gd name="f542" fmla="*/ f425 1 5324985"/>
                <a:gd name="f543" fmla="*/ f426 1 3251912"/>
                <a:gd name="f544" fmla="*/ f427 1 5324985"/>
                <a:gd name="f545" fmla="*/ f428 1 3251912"/>
                <a:gd name="f546" fmla="*/ f429 1 5324985"/>
                <a:gd name="f547" fmla="*/ f430 1 3251912"/>
                <a:gd name="f548" fmla="*/ f431 1 5324985"/>
                <a:gd name="f549" fmla="*/ f432 1 3251912"/>
                <a:gd name="f550" fmla="*/ f433 1 5324985"/>
                <a:gd name="f551" fmla="*/ f434 1 3251912"/>
                <a:gd name="f552" fmla="*/ f435 1 5324985"/>
                <a:gd name="f553" fmla="*/ f436 1 3251912"/>
                <a:gd name="f554" fmla="*/ f437 1 5324985"/>
                <a:gd name="f555" fmla="*/ f438 1 3251912"/>
                <a:gd name="f556" fmla="*/ f314 1 f321"/>
                <a:gd name="f557" fmla="*/ f315 1 f321"/>
                <a:gd name="f558" fmla="*/ f314 1 f322"/>
                <a:gd name="f559" fmla="*/ f316 1 f322"/>
                <a:gd name="f560" fmla="*/ f440 1 f321"/>
                <a:gd name="f561" fmla="*/ f441 1 f322"/>
                <a:gd name="f562" fmla="*/ f442 1 f321"/>
                <a:gd name="f563" fmla="*/ f443 1 f321"/>
                <a:gd name="f564" fmla="*/ f444 1 f322"/>
                <a:gd name="f565" fmla="*/ f445 1 f321"/>
                <a:gd name="f566" fmla="*/ f446 1 f322"/>
                <a:gd name="f567" fmla="*/ f447 1 f321"/>
                <a:gd name="f568" fmla="*/ f448 1 f322"/>
                <a:gd name="f569" fmla="*/ f449 1 f321"/>
                <a:gd name="f570" fmla="*/ f450 1 f322"/>
                <a:gd name="f571" fmla="*/ f451 1 f321"/>
                <a:gd name="f572" fmla="*/ f452 1 f322"/>
                <a:gd name="f573" fmla="*/ f453 1 f321"/>
                <a:gd name="f574" fmla="*/ f454 1 f322"/>
                <a:gd name="f575" fmla="*/ f455 1 f321"/>
                <a:gd name="f576" fmla="*/ f456 1 f322"/>
                <a:gd name="f577" fmla="*/ f457 1 f321"/>
                <a:gd name="f578" fmla="*/ f458 1 f322"/>
                <a:gd name="f579" fmla="*/ f459 1 f321"/>
                <a:gd name="f580" fmla="*/ f460 1 f322"/>
                <a:gd name="f581" fmla="*/ f461 1 f321"/>
                <a:gd name="f582" fmla="*/ f462 1 f322"/>
                <a:gd name="f583" fmla="*/ f463 1 f321"/>
                <a:gd name="f584" fmla="*/ f464 1 f322"/>
                <a:gd name="f585" fmla="*/ f465 1 f321"/>
                <a:gd name="f586" fmla="*/ f466 1 f322"/>
                <a:gd name="f587" fmla="*/ f467 1 f321"/>
                <a:gd name="f588" fmla="*/ f468 1 f322"/>
                <a:gd name="f589" fmla="*/ f469 1 f321"/>
                <a:gd name="f590" fmla="*/ f470 1 f322"/>
                <a:gd name="f591" fmla="*/ f471 1 f321"/>
                <a:gd name="f592" fmla="*/ f472 1 f322"/>
                <a:gd name="f593" fmla="*/ f473 1 f321"/>
                <a:gd name="f594" fmla="*/ f474 1 f322"/>
                <a:gd name="f595" fmla="*/ f475 1 f321"/>
                <a:gd name="f596" fmla="*/ f476 1 f322"/>
                <a:gd name="f597" fmla="*/ f477 1 f321"/>
                <a:gd name="f598" fmla="*/ f478 1 f322"/>
                <a:gd name="f599" fmla="*/ f479 1 f321"/>
                <a:gd name="f600" fmla="*/ f480 1 f322"/>
                <a:gd name="f601" fmla="*/ f481 1 f321"/>
                <a:gd name="f602" fmla="*/ f482 1 f322"/>
                <a:gd name="f603" fmla="*/ f483 1 f321"/>
                <a:gd name="f604" fmla="*/ f484 1 f322"/>
                <a:gd name="f605" fmla="*/ f485 1 f321"/>
                <a:gd name="f606" fmla="*/ f486 1 f322"/>
                <a:gd name="f607" fmla="*/ f487 1 f321"/>
                <a:gd name="f608" fmla="*/ f488 1 f322"/>
                <a:gd name="f609" fmla="*/ f489 1 f321"/>
                <a:gd name="f610" fmla="*/ f490 1 f322"/>
                <a:gd name="f611" fmla="*/ f491 1 f321"/>
                <a:gd name="f612" fmla="*/ f492 1 f322"/>
                <a:gd name="f613" fmla="*/ f493 1 f321"/>
                <a:gd name="f614" fmla="*/ f494 1 f322"/>
                <a:gd name="f615" fmla="*/ f495 1 f321"/>
                <a:gd name="f616" fmla="*/ f496 1 f322"/>
                <a:gd name="f617" fmla="*/ f497 1 f321"/>
                <a:gd name="f618" fmla="*/ f498 1 f322"/>
                <a:gd name="f619" fmla="*/ f499 1 f321"/>
                <a:gd name="f620" fmla="*/ f500 1 f322"/>
                <a:gd name="f621" fmla="*/ f501 1 f321"/>
                <a:gd name="f622" fmla="*/ f502 1 f322"/>
                <a:gd name="f623" fmla="*/ f503 1 f322"/>
                <a:gd name="f624" fmla="*/ f504 1 f321"/>
                <a:gd name="f625" fmla="*/ f505 1 f322"/>
                <a:gd name="f626" fmla="*/ f506 1 f321"/>
                <a:gd name="f627" fmla="*/ f507 1 f322"/>
                <a:gd name="f628" fmla="*/ f508 1 f321"/>
                <a:gd name="f629" fmla="*/ f509 1 f322"/>
                <a:gd name="f630" fmla="*/ f510 1 f321"/>
                <a:gd name="f631" fmla="*/ f511 1 f322"/>
                <a:gd name="f632" fmla="*/ f512 1 f321"/>
                <a:gd name="f633" fmla="*/ f513 1 f322"/>
                <a:gd name="f634" fmla="*/ f514 1 f321"/>
                <a:gd name="f635" fmla="*/ f515 1 f322"/>
                <a:gd name="f636" fmla="*/ f516 1 f321"/>
                <a:gd name="f637" fmla="*/ f517 1 f322"/>
                <a:gd name="f638" fmla="*/ f518 1 f321"/>
                <a:gd name="f639" fmla="*/ f519 1 f322"/>
                <a:gd name="f640" fmla="*/ f520 1 f321"/>
                <a:gd name="f641" fmla="*/ f521 1 f322"/>
                <a:gd name="f642" fmla="*/ f522 1 f321"/>
                <a:gd name="f643" fmla="*/ f523 1 f322"/>
                <a:gd name="f644" fmla="*/ f524 1 f321"/>
                <a:gd name="f645" fmla="*/ f525 1 f322"/>
                <a:gd name="f646" fmla="*/ f526 1 f321"/>
                <a:gd name="f647" fmla="*/ f527 1 f322"/>
                <a:gd name="f648" fmla="*/ f528 1 f321"/>
                <a:gd name="f649" fmla="*/ f529 1 f322"/>
                <a:gd name="f650" fmla="*/ f530 1 f321"/>
                <a:gd name="f651" fmla="*/ f531 1 f322"/>
                <a:gd name="f652" fmla="*/ f532 1 f321"/>
                <a:gd name="f653" fmla="*/ f533 1 f322"/>
                <a:gd name="f654" fmla="*/ f534 1 f321"/>
                <a:gd name="f655" fmla="*/ f535 1 f322"/>
                <a:gd name="f656" fmla="*/ f536 1 f321"/>
                <a:gd name="f657" fmla="*/ f537 1 f322"/>
                <a:gd name="f658" fmla="*/ f538 1 f321"/>
                <a:gd name="f659" fmla="*/ f539 1 f322"/>
                <a:gd name="f660" fmla="*/ f540 1 f321"/>
                <a:gd name="f661" fmla="*/ f541 1 f322"/>
                <a:gd name="f662" fmla="*/ f542 1 f321"/>
                <a:gd name="f663" fmla="*/ f543 1 f322"/>
                <a:gd name="f664" fmla="*/ f544 1 f321"/>
                <a:gd name="f665" fmla="*/ f545 1 f322"/>
                <a:gd name="f666" fmla="*/ f546 1 f321"/>
                <a:gd name="f667" fmla="*/ f547 1 f322"/>
                <a:gd name="f668" fmla="*/ f548 1 f321"/>
                <a:gd name="f669" fmla="*/ f549 1 f322"/>
                <a:gd name="f670" fmla="*/ f550 1 f321"/>
                <a:gd name="f671" fmla="*/ f551 1 f322"/>
                <a:gd name="f672" fmla="*/ f552 1 f321"/>
                <a:gd name="f673" fmla="*/ f553 1 f322"/>
                <a:gd name="f674" fmla="*/ f554 1 f321"/>
                <a:gd name="f675" fmla="*/ f555 1 f322"/>
                <a:gd name="f676" fmla="*/ f556 f312 1"/>
                <a:gd name="f677" fmla="*/ f557 f312 1"/>
                <a:gd name="f678" fmla="*/ f559 f313 1"/>
                <a:gd name="f679" fmla="*/ f558 f313 1"/>
                <a:gd name="f680" fmla="*/ f560 f312 1"/>
                <a:gd name="f681" fmla="*/ f561 f313 1"/>
                <a:gd name="f682" fmla="*/ f562 f312 1"/>
                <a:gd name="f683" fmla="*/ f563 f312 1"/>
                <a:gd name="f684" fmla="*/ f564 f313 1"/>
                <a:gd name="f685" fmla="*/ f565 f312 1"/>
                <a:gd name="f686" fmla="*/ f566 f313 1"/>
                <a:gd name="f687" fmla="*/ f567 f312 1"/>
                <a:gd name="f688" fmla="*/ f568 f313 1"/>
                <a:gd name="f689" fmla="*/ f569 f312 1"/>
                <a:gd name="f690" fmla="*/ f570 f313 1"/>
                <a:gd name="f691" fmla="*/ f571 f312 1"/>
                <a:gd name="f692" fmla="*/ f572 f313 1"/>
                <a:gd name="f693" fmla="*/ f573 f312 1"/>
                <a:gd name="f694" fmla="*/ f574 f313 1"/>
                <a:gd name="f695" fmla="*/ f575 f312 1"/>
                <a:gd name="f696" fmla="*/ f576 f313 1"/>
                <a:gd name="f697" fmla="*/ f577 f312 1"/>
                <a:gd name="f698" fmla="*/ f578 f313 1"/>
                <a:gd name="f699" fmla="*/ f579 f312 1"/>
                <a:gd name="f700" fmla="*/ f580 f313 1"/>
                <a:gd name="f701" fmla="*/ f581 f312 1"/>
                <a:gd name="f702" fmla="*/ f582 f313 1"/>
                <a:gd name="f703" fmla="*/ f583 f312 1"/>
                <a:gd name="f704" fmla="*/ f584 f313 1"/>
                <a:gd name="f705" fmla="*/ f585 f312 1"/>
                <a:gd name="f706" fmla="*/ f586 f313 1"/>
                <a:gd name="f707" fmla="*/ f587 f312 1"/>
                <a:gd name="f708" fmla="*/ f588 f313 1"/>
                <a:gd name="f709" fmla="*/ f589 f312 1"/>
                <a:gd name="f710" fmla="*/ f590 f313 1"/>
                <a:gd name="f711" fmla="*/ f591 f312 1"/>
                <a:gd name="f712" fmla="*/ f592 f313 1"/>
                <a:gd name="f713" fmla="*/ f593 f312 1"/>
                <a:gd name="f714" fmla="*/ f594 f313 1"/>
                <a:gd name="f715" fmla="*/ f595 f312 1"/>
                <a:gd name="f716" fmla="*/ f596 f313 1"/>
                <a:gd name="f717" fmla="*/ f597 f312 1"/>
                <a:gd name="f718" fmla="*/ f598 f313 1"/>
                <a:gd name="f719" fmla="*/ f599 f312 1"/>
                <a:gd name="f720" fmla="*/ f600 f313 1"/>
                <a:gd name="f721" fmla="*/ f601 f312 1"/>
                <a:gd name="f722" fmla="*/ f602 f313 1"/>
                <a:gd name="f723" fmla="*/ f603 f312 1"/>
                <a:gd name="f724" fmla="*/ f604 f313 1"/>
                <a:gd name="f725" fmla="*/ f605 f312 1"/>
                <a:gd name="f726" fmla="*/ f606 f313 1"/>
                <a:gd name="f727" fmla="*/ f607 f312 1"/>
                <a:gd name="f728" fmla="*/ f608 f313 1"/>
                <a:gd name="f729" fmla="*/ f609 f312 1"/>
                <a:gd name="f730" fmla="*/ f610 f313 1"/>
                <a:gd name="f731" fmla="*/ f611 f312 1"/>
                <a:gd name="f732" fmla="*/ f612 f313 1"/>
                <a:gd name="f733" fmla="*/ f613 f312 1"/>
                <a:gd name="f734" fmla="*/ f614 f313 1"/>
                <a:gd name="f735" fmla="*/ f615 f312 1"/>
                <a:gd name="f736" fmla="*/ f616 f313 1"/>
                <a:gd name="f737" fmla="*/ f617 f312 1"/>
                <a:gd name="f738" fmla="*/ f618 f313 1"/>
                <a:gd name="f739" fmla="*/ f619 f312 1"/>
                <a:gd name="f740" fmla="*/ f620 f313 1"/>
                <a:gd name="f741" fmla="*/ f621 f312 1"/>
                <a:gd name="f742" fmla="*/ f622 f313 1"/>
                <a:gd name="f743" fmla="*/ f623 f313 1"/>
                <a:gd name="f744" fmla="*/ f624 f312 1"/>
                <a:gd name="f745" fmla="*/ f625 f313 1"/>
                <a:gd name="f746" fmla="*/ f626 f312 1"/>
                <a:gd name="f747" fmla="*/ f627 f313 1"/>
                <a:gd name="f748" fmla="*/ f628 f312 1"/>
                <a:gd name="f749" fmla="*/ f629 f313 1"/>
                <a:gd name="f750" fmla="*/ f630 f312 1"/>
                <a:gd name="f751" fmla="*/ f631 f313 1"/>
                <a:gd name="f752" fmla="*/ f632 f312 1"/>
                <a:gd name="f753" fmla="*/ f633 f313 1"/>
                <a:gd name="f754" fmla="*/ f634 f312 1"/>
                <a:gd name="f755" fmla="*/ f635 f313 1"/>
                <a:gd name="f756" fmla="*/ f636 f312 1"/>
                <a:gd name="f757" fmla="*/ f637 f313 1"/>
                <a:gd name="f758" fmla="*/ f638 f312 1"/>
                <a:gd name="f759" fmla="*/ f639 f313 1"/>
                <a:gd name="f760" fmla="*/ f640 f312 1"/>
                <a:gd name="f761" fmla="*/ f641 f313 1"/>
                <a:gd name="f762" fmla="*/ f642 f312 1"/>
                <a:gd name="f763" fmla="*/ f643 f313 1"/>
                <a:gd name="f764" fmla="*/ f644 f312 1"/>
                <a:gd name="f765" fmla="*/ f645 f313 1"/>
                <a:gd name="f766" fmla="*/ f646 f312 1"/>
                <a:gd name="f767" fmla="*/ f647 f313 1"/>
                <a:gd name="f768" fmla="*/ f648 f312 1"/>
                <a:gd name="f769" fmla="*/ f649 f313 1"/>
                <a:gd name="f770" fmla="*/ f650 f312 1"/>
                <a:gd name="f771" fmla="*/ f651 f313 1"/>
                <a:gd name="f772" fmla="*/ f652 f312 1"/>
                <a:gd name="f773" fmla="*/ f653 f313 1"/>
                <a:gd name="f774" fmla="*/ f654 f312 1"/>
                <a:gd name="f775" fmla="*/ f655 f313 1"/>
                <a:gd name="f776" fmla="*/ f656 f312 1"/>
                <a:gd name="f777" fmla="*/ f657 f313 1"/>
                <a:gd name="f778" fmla="*/ f658 f312 1"/>
                <a:gd name="f779" fmla="*/ f659 f313 1"/>
                <a:gd name="f780" fmla="*/ f660 f312 1"/>
                <a:gd name="f781" fmla="*/ f661 f313 1"/>
                <a:gd name="f782" fmla="*/ f662 f312 1"/>
                <a:gd name="f783" fmla="*/ f663 f313 1"/>
                <a:gd name="f784" fmla="*/ f664 f312 1"/>
                <a:gd name="f785" fmla="*/ f665 f313 1"/>
                <a:gd name="f786" fmla="*/ f666 f312 1"/>
                <a:gd name="f787" fmla="*/ f667 f313 1"/>
                <a:gd name="f788" fmla="*/ f668 f312 1"/>
                <a:gd name="f789" fmla="*/ f669 f313 1"/>
                <a:gd name="f790" fmla="*/ f670 f312 1"/>
                <a:gd name="f791" fmla="*/ f671 f313 1"/>
                <a:gd name="f792" fmla="*/ f672 f312 1"/>
                <a:gd name="f793" fmla="*/ f673 f313 1"/>
                <a:gd name="f794" fmla="*/ f674 f312 1"/>
                <a:gd name="f795" fmla="*/ f675 f313 1"/>
              </a:gdLst>
              <a:ahLst/>
              <a:cxnLst>
                <a:cxn ang="3cd4">
                  <a:pos x="hc" y="t"/>
                </a:cxn>
                <a:cxn ang="0">
                  <a:pos x="r" y="vc"/>
                </a:cxn>
                <a:cxn ang="cd4">
                  <a:pos x="hc" y="b"/>
                </a:cxn>
                <a:cxn ang="cd2">
                  <a:pos x="l" y="vc"/>
                </a:cxn>
                <a:cxn ang="f439">
                  <a:pos x="f680" y="f681"/>
                </a:cxn>
                <a:cxn ang="f439">
                  <a:pos x="f682" y="f681"/>
                </a:cxn>
                <a:cxn ang="f439">
                  <a:pos x="f683" y="f684"/>
                </a:cxn>
                <a:cxn ang="f439">
                  <a:pos x="f685" y="f686"/>
                </a:cxn>
                <a:cxn ang="f439">
                  <a:pos x="f687" y="f688"/>
                </a:cxn>
                <a:cxn ang="f439">
                  <a:pos x="f689" y="f690"/>
                </a:cxn>
                <a:cxn ang="f439">
                  <a:pos x="f691" y="f692"/>
                </a:cxn>
                <a:cxn ang="f439">
                  <a:pos x="f693" y="f694"/>
                </a:cxn>
                <a:cxn ang="f439">
                  <a:pos x="f695" y="f696"/>
                </a:cxn>
                <a:cxn ang="f439">
                  <a:pos x="f697" y="f698"/>
                </a:cxn>
                <a:cxn ang="f439">
                  <a:pos x="f699" y="f700"/>
                </a:cxn>
                <a:cxn ang="f439">
                  <a:pos x="f701" y="f702"/>
                </a:cxn>
                <a:cxn ang="f439">
                  <a:pos x="f703" y="f704"/>
                </a:cxn>
                <a:cxn ang="f439">
                  <a:pos x="f705" y="f706"/>
                </a:cxn>
                <a:cxn ang="f439">
                  <a:pos x="f707" y="f708"/>
                </a:cxn>
                <a:cxn ang="f439">
                  <a:pos x="f709" y="f710"/>
                </a:cxn>
                <a:cxn ang="f439">
                  <a:pos x="f711" y="f712"/>
                </a:cxn>
                <a:cxn ang="f439">
                  <a:pos x="f713" y="f714"/>
                </a:cxn>
                <a:cxn ang="f439">
                  <a:pos x="f715" y="f716"/>
                </a:cxn>
                <a:cxn ang="f439">
                  <a:pos x="f717" y="f718"/>
                </a:cxn>
                <a:cxn ang="f439">
                  <a:pos x="f719" y="f720"/>
                </a:cxn>
                <a:cxn ang="f439">
                  <a:pos x="f721" y="f722"/>
                </a:cxn>
                <a:cxn ang="f439">
                  <a:pos x="f723" y="f724"/>
                </a:cxn>
                <a:cxn ang="f439">
                  <a:pos x="f725" y="f726"/>
                </a:cxn>
                <a:cxn ang="f439">
                  <a:pos x="f727" y="f728"/>
                </a:cxn>
                <a:cxn ang="f439">
                  <a:pos x="f729" y="f730"/>
                </a:cxn>
                <a:cxn ang="f439">
                  <a:pos x="f731" y="f732"/>
                </a:cxn>
                <a:cxn ang="f439">
                  <a:pos x="f733" y="f734"/>
                </a:cxn>
                <a:cxn ang="f439">
                  <a:pos x="f735" y="f736"/>
                </a:cxn>
                <a:cxn ang="f439">
                  <a:pos x="f737" y="f738"/>
                </a:cxn>
                <a:cxn ang="f439">
                  <a:pos x="f739" y="f740"/>
                </a:cxn>
                <a:cxn ang="f439">
                  <a:pos x="f741" y="f742"/>
                </a:cxn>
                <a:cxn ang="f439">
                  <a:pos x="f741" y="f743"/>
                </a:cxn>
                <a:cxn ang="f439">
                  <a:pos x="f744" y="f745"/>
                </a:cxn>
                <a:cxn ang="f439">
                  <a:pos x="f746" y="f747"/>
                </a:cxn>
                <a:cxn ang="f439">
                  <a:pos x="f748" y="f749"/>
                </a:cxn>
                <a:cxn ang="f439">
                  <a:pos x="f750" y="f751"/>
                </a:cxn>
                <a:cxn ang="f439">
                  <a:pos x="f752" y="f753"/>
                </a:cxn>
                <a:cxn ang="f439">
                  <a:pos x="f754" y="f755"/>
                </a:cxn>
                <a:cxn ang="f439">
                  <a:pos x="f756" y="f757"/>
                </a:cxn>
                <a:cxn ang="f439">
                  <a:pos x="f758" y="f759"/>
                </a:cxn>
                <a:cxn ang="f439">
                  <a:pos x="f760" y="f761"/>
                </a:cxn>
                <a:cxn ang="f439">
                  <a:pos x="f762" y="f763"/>
                </a:cxn>
                <a:cxn ang="f439">
                  <a:pos x="f764" y="f765"/>
                </a:cxn>
                <a:cxn ang="f439">
                  <a:pos x="f766" y="f767"/>
                </a:cxn>
                <a:cxn ang="f439">
                  <a:pos x="f768" y="f769"/>
                </a:cxn>
                <a:cxn ang="f439">
                  <a:pos x="f770" y="f771"/>
                </a:cxn>
                <a:cxn ang="f439">
                  <a:pos x="f772" y="f773"/>
                </a:cxn>
                <a:cxn ang="f439">
                  <a:pos x="f774" y="f775"/>
                </a:cxn>
                <a:cxn ang="f439">
                  <a:pos x="f776" y="f777"/>
                </a:cxn>
                <a:cxn ang="f439">
                  <a:pos x="f778" y="f779"/>
                </a:cxn>
                <a:cxn ang="f439">
                  <a:pos x="f780" y="f781"/>
                </a:cxn>
                <a:cxn ang="f439">
                  <a:pos x="f782" y="f783"/>
                </a:cxn>
                <a:cxn ang="f439">
                  <a:pos x="f784" y="f785"/>
                </a:cxn>
                <a:cxn ang="f439">
                  <a:pos x="f786" y="f787"/>
                </a:cxn>
                <a:cxn ang="f439">
                  <a:pos x="f788" y="f789"/>
                </a:cxn>
                <a:cxn ang="f439">
                  <a:pos x="f790" y="f791"/>
                </a:cxn>
                <a:cxn ang="f439">
                  <a:pos x="f792" y="f793"/>
                </a:cxn>
                <a:cxn ang="f439">
                  <a:pos x="f794" y="f795"/>
                </a:cxn>
              </a:cxnLst>
              <a:rect l="f676" t="f679" r="f677" b="f678"/>
              <a:pathLst>
                <a:path w="5324985" h="3251912">
                  <a:moveTo>
                    <a:pt x="f5" y="f5"/>
                  </a:moveTo>
                  <a:lnTo>
                    <a:pt x="f8"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4"/>
                    <a:pt x="f126" y="f127"/>
                    <a:pt x="f128" y="f129"/>
                  </a:cubicBezTo>
                  <a:lnTo>
                    <a:pt x="f130" y="f131"/>
                  </a:lnTo>
                  <a:lnTo>
                    <a:pt x="f132" y="f133"/>
                  </a:ln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lnTo>
                    <a:pt x="f6" y="f170"/>
                  </a:lnTo>
                  <a:lnTo>
                    <a:pt x="f6" y="f171"/>
                  </a:lnTo>
                  <a:lnTo>
                    <a:pt x="f172" y="f173"/>
                  </a:ln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203"/>
                  </a:cubicBezTo>
                  <a:lnTo>
                    <a:pt x="f204" y="f205"/>
                  </a:lnTo>
                  <a:lnTo>
                    <a:pt x="f206" y="f207"/>
                  </a:lnTo>
                  <a:cubicBezTo>
                    <a:pt x="f126"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307" y="f308"/>
                    <a:pt x="f309" y="f310"/>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Freeform: Shape 13">
              <a:extLst>
                <a:ext uri="{FF2B5EF4-FFF2-40B4-BE49-F238E27FC236}">
                  <a16:creationId xmlns:a16="http://schemas.microsoft.com/office/drawing/2014/main" id="{D3923452-846B-F310-A351-AF280FBD3070}"/>
                </a:ext>
                <a:ext uri="{C183D7F6-B498-43B3-948B-1728B52AA6E4}">
                  <adec:decorative xmlns:adec="http://schemas.microsoft.com/office/drawing/2017/decorative" val="1"/>
                </a:ext>
              </a:extLst>
            </p:cNvPr>
            <p:cNvSpPr/>
            <p:nvPr/>
          </p:nvSpPr>
          <p:spPr>
            <a:xfrm>
              <a:off x="8326124" y="0"/>
              <a:ext cx="3865872" cy="2184273"/>
            </a:xfrm>
            <a:custGeom>
              <a:avLst/>
              <a:gdLst>
                <a:gd name="f0" fmla="val 10800000"/>
                <a:gd name="f1" fmla="val 5400000"/>
                <a:gd name="f2" fmla="val 180"/>
                <a:gd name="f3" fmla="val w"/>
                <a:gd name="f4" fmla="val h"/>
                <a:gd name="f5" fmla="val 0"/>
                <a:gd name="f6" fmla="val 5275533"/>
                <a:gd name="f7" fmla="val 2980757"/>
                <a:gd name="f8" fmla="val 201166"/>
                <a:gd name="f9" fmla="val 206734"/>
                <a:gd name="f10" fmla="val 89286"/>
                <a:gd name="f11" fmla="val 212220"/>
                <a:gd name="f12" fmla="val 135755"/>
                <a:gd name="f13" fmla="val 220465"/>
                <a:gd name="f14" fmla="val 181731"/>
                <a:gd name="f15" fmla="val 232051"/>
                <a:gd name="f16" fmla="val 226897"/>
                <a:gd name="f17" fmla="val 254855"/>
                <a:gd name="f18" fmla="val 317344"/>
                <a:gd name="f19" fmla="val 290287"/>
                <a:gd name="f20" fmla="val 403854"/>
                <a:gd name="f21" fmla="val 332707"/>
                <a:gd name="f22" fmla="val 487120"/>
                <a:gd name="f23" fmla="val 354163"/>
                <a:gd name="f24" fmla="val 528696"/>
                <a:gd name="f25" fmla="val 377948"/>
                <a:gd name="f26" fmla="val 569461"/>
                <a:gd name="f27" fmla="val 402959"/>
                <a:gd name="f28" fmla="val 609647"/>
                <a:gd name="f29" fmla="val 428337"/>
                <a:gd name="f30" fmla="val 649717"/>
                <a:gd name="f31" fmla="val 455433"/>
                <a:gd name="f32" fmla="val 689209"/>
                <a:gd name="f33" fmla="val 483631"/>
                <a:gd name="f34" fmla="val 728236"/>
                <a:gd name="f35" fmla="val 540764"/>
                <a:gd name="f36" fmla="val 806061"/>
                <a:gd name="f37" fmla="val 604271"/>
                <a:gd name="f38" fmla="val 881569"/>
                <a:gd name="f39" fmla="val 669986"/>
                <a:gd name="f40" fmla="val 957424"/>
                <a:gd name="f41" fmla="val 735701"/>
                <a:gd name="f42" fmla="val 1033395"/>
                <a:gd name="f43" fmla="val 804359"/>
                <a:gd name="f44" fmla="val 1109366"/>
                <a:gd name="f45" fmla="val 871667"/>
                <a:gd name="f46" fmla="val 1188348"/>
                <a:gd name="f47" fmla="val 905383"/>
                <a:gd name="f48" fmla="val 1227723"/>
                <a:gd name="f49" fmla="val 938731"/>
                <a:gd name="f50" fmla="val 1268025"/>
                <a:gd name="f51" fmla="val 971956"/>
                <a:gd name="f52" fmla="val 1308905"/>
                <a:gd name="f53" fmla="val 1020139"/>
                <a:gd name="f54" fmla="val 1368084"/>
                <a:gd name="f55" fmla="val 1035954"/>
                <a:gd name="f56" fmla="val 1386962"/>
                <a:gd name="f57" fmla="val 1051035"/>
                <a:gd name="f58" fmla="val 1406302"/>
                <a:gd name="f59" fmla="val 1067340"/>
                <a:gd name="f60" fmla="val 1424715"/>
                <a:gd name="f61" fmla="val 1194602"/>
                <a:gd name="f62" fmla="val 1574573"/>
                <a:gd name="f63" fmla="val 1332652"/>
                <a:gd name="f64" fmla="val 1712503"/>
                <a:gd name="f65" fmla="val 1472909"/>
                <a:gd name="f66" fmla="val 1843252"/>
                <a:gd name="f67" fmla="val 1543406"/>
                <a:gd name="f68" fmla="val 1908337"/>
                <a:gd name="f69" fmla="val 1615128"/>
                <a:gd name="f70" fmla="val 1971221"/>
                <a:gd name="f71" fmla="val 1688567"/>
                <a:gd name="f72" fmla="val 2031559"/>
                <a:gd name="f73" fmla="val 1762006"/>
                <a:gd name="f74" fmla="val 2091895"/>
                <a:gd name="f75" fmla="val 1836793"/>
                <a:gd name="f76" fmla="val 2150263"/>
                <a:gd name="f77" fmla="val 1914401"/>
                <a:gd name="f78" fmla="val 2205156"/>
                <a:gd name="f79" fmla="val 2069003"/>
                <a:gd name="f80" fmla="val 2315176"/>
                <a:gd name="f81" fmla="val 2235742"/>
                <a:gd name="f82" fmla="val 2413498"/>
                <a:gd name="f83" fmla="val 2418909"/>
                <a:gd name="f84" fmla="val 2479741"/>
                <a:gd name="f85" fmla="val 2510249"/>
                <a:gd name="f86" fmla="val 2512863"/>
                <a:gd name="f87" fmla="val 2604898"/>
                <a:gd name="f88" fmla="val 2538225"/>
                <a:gd name="f89" fmla="val 2701141"/>
                <a:gd name="f90" fmla="val 2557333"/>
                <a:gd name="f91" fmla="val 2725293"/>
                <a:gd name="f92" fmla="val 2561850"/>
                <a:gd name="f93" fmla="val 2749201"/>
                <a:gd name="f94" fmla="val 2567062"/>
                <a:gd name="f95" fmla="val 2773475"/>
                <a:gd name="f96" fmla="val 2570999"/>
                <a:gd name="f97" fmla="val 2846424"/>
                <a:gd name="f98" fmla="val 2582465"/>
                <a:gd name="f99" fmla="val 2895343"/>
                <a:gd name="f100" fmla="val 2588602"/>
                <a:gd name="f101" fmla="val 2944261"/>
                <a:gd name="f102" fmla="val 2595088"/>
                <a:gd name="f103" fmla="val 2993669"/>
                <a:gd name="f104" fmla="val 2598909"/>
                <a:gd name="f105" fmla="val 3018313"/>
                <a:gd name="f106" fmla="val 2601110"/>
                <a:gd name="f107" fmla="val 3042956"/>
                <a:gd name="f108" fmla="val 2603195"/>
                <a:gd name="f109" fmla="val 3067721"/>
                <a:gd name="f110" fmla="val 2604237"/>
                <a:gd name="f111" fmla="val 3092487"/>
                <a:gd name="f112" fmla="val 2605394"/>
                <a:gd name="f113" fmla="val 3117130"/>
                <a:gd name="f114" fmla="val 2607247"/>
                <a:gd name="f115" fmla="val 3142019"/>
                <a:gd name="f116" fmla="val 2607943"/>
                <a:gd name="f117" fmla="val 3216561"/>
                <a:gd name="f118" fmla="val 2609564"/>
                <a:gd name="f119" fmla="val 3241326"/>
                <a:gd name="f120" fmla="val 2610142"/>
                <a:gd name="f121" fmla="val 3266337"/>
                <a:gd name="f122" fmla="val 2609333"/>
                <a:gd name="f123" fmla="val 3291225"/>
                <a:gd name="f124" fmla="val 2609217"/>
                <a:gd name="f125" fmla="val 3328619"/>
                <a:gd name="f126" fmla="val 2608869"/>
                <a:gd name="f127" fmla="val 3340757"/>
                <a:gd name="f128" fmla="val 2608522"/>
                <a:gd name="f129" fmla="val 3352649"/>
                <a:gd name="f130" fmla="val 2607827"/>
                <a:gd name="f131" fmla="val 3364665"/>
                <a:gd name="f132" fmla="val 2607363"/>
                <a:gd name="f133" fmla="val 3376679"/>
                <a:gd name="f134" fmla="val 2606784"/>
                <a:gd name="f135" fmla="val 3388695"/>
                <a:gd name="f136" fmla="val 2606438"/>
                <a:gd name="f137" fmla="val 3400587"/>
                <a:gd name="f138" fmla="val 2605627"/>
                <a:gd name="f139" fmla="val 3436387"/>
                <a:gd name="f140" fmla="val 2602847"/>
                <a:gd name="f141" fmla="val 3484079"/>
                <a:gd name="f142" fmla="val 2599257"/>
                <a:gd name="f143" fmla="val 3531404"/>
                <a:gd name="f144" fmla="val 2593235"/>
                <a:gd name="f145" fmla="val 3578361"/>
                <a:gd name="f146" fmla="val 2586286"/>
                <a:gd name="f147" fmla="val 3766310"/>
                <a:gd name="f148" fmla="val 2556871"/>
                <a:gd name="f149" fmla="val 3947025"/>
                <a:gd name="f150" fmla="val 2499314"/>
                <a:gd name="f151" fmla="val 4119159"/>
                <a:gd name="f152" fmla="val 2418594"/>
                <a:gd name="f153" fmla="val 4291907"/>
                <a:gd name="f154" fmla="val 2338801"/>
                <a:gd name="f155" fmla="val 4456317"/>
                <a:gd name="f156" fmla="val 2236657"/>
                <a:gd name="f157" fmla="val 4618765"/>
                <a:gd name="f158" fmla="val 2124668"/>
                <a:gd name="f159" fmla="val 4659346"/>
                <a:gd name="f160" fmla="val 2096759"/>
                <a:gd name="f161" fmla="val 4699682"/>
                <a:gd name="f162" fmla="val 2067575"/>
                <a:gd name="f163" fmla="val 4739895"/>
                <a:gd name="f164" fmla="val 2038275"/>
                <a:gd name="f165" fmla="val 4780355"/>
                <a:gd name="f166" fmla="val 2008976"/>
                <a:gd name="f167" fmla="val 4820691"/>
                <a:gd name="f168" fmla="val 1979212"/>
                <a:gd name="f169" fmla="val 4861027"/>
                <a:gd name="f170" fmla="val 1948986"/>
                <a:gd name="f171" fmla="val 5106354"/>
                <a:gd name="f172" fmla="val 1763690"/>
                <a:gd name="f173" fmla="val 1641017"/>
                <a:gd name="f174" fmla="val 2257481"/>
                <a:gd name="f175" fmla="val 5168881"/>
                <a:gd name="f176" fmla="val 2332084"/>
                <a:gd name="f177" fmla="val 5125235"/>
                <a:gd name="f178" fmla="val 2362079"/>
                <a:gd name="f179" fmla="val 5081099"/>
                <a:gd name="f180" fmla="val 2391958"/>
                <a:gd name="f181" fmla="val 5036225"/>
                <a:gd name="f182" fmla="val 2421489"/>
                <a:gd name="f183" fmla="val 4991231"/>
                <a:gd name="f184" fmla="val 2450790"/>
                <a:gd name="f185" fmla="val 4945867"/>
                <a:gd name="f186" fmla="val 2479857"/>
                <a:gd name="f187" fmla="val 4899401"/>
                <a:gd name="f188" fmla="val 2508347"/>
                <a:gd name="f189" fmla="val 4806959"/>
                <a:gd name="f190" fmla="val 2565440"/>
                <a:gd name="f191" fmla="val 4711574"/>
                <a:gd name="f192" fmla="val 2620798"/>
                <a:gd name="f193" fmla="val 4612145"/>
                <a:gd name="f194" fmla="val 2671407"/>
                <a:gd name="f195" fmla="val 4512836"/>
                <a:gd name="f196" fmla="val 2722247"/>
                <a:gd name="f197" fmla="val 4410095"/>
                <a:gd name="f198" fmla="val 2769496"/>
                <a:gd name="f199" fmla="val 4303187"/>
                <a:gd name="f200" fmla="val 2810030"/>
                <a:gd name="f201" fmla="val 4090349"/>
                <a:gd name="f202" fmla="val 2892256"/>
                <a:gd name="f203" fmla="val 3861694"/>
                <a:gd name="f204" fmla="val 2947728"/>
                <a:gd name="f205" fmla="val 3630835"/>
                <a:gd name="f206" fmla="val 2969500"/>
                <a:gd name="f207" fmla="val 3573089"/>
                <a:gd name="f208" fmla="val 2974712"/>
                <a:gd name="f209" fmla="val 3515343"/>
                <a:gd name="f210" fmla="val 2978649"/>
                <a:gd name="f211" fmla="val 3457719"/>
                <a:gd name="f212" fmla="val 2979808"/>
                <a:gd name="f213" fmla="val 3414441"/>
                <a:gd name="f214" fmla="val 2980733"/>
                <a:gd name="f215" fmla="val 3400097"/>
                <a:gd name="f216" fmla="val 2980850"/>
                <a:gd name="f217" fmla="val 3385630"/>
                <a:gd name="f218" fmla="val 2980502"/>
                <a:gd name="f219" fmla="val 3371285"/>
                <a:gd name="f220" fmla="val 3328252"/>
                <a:gd name="f221" fmla="val 2980039"/>
                <a:gd name="f222" fmla="val 3286445"/>
                <a:gd name="f223" fmla="val 2978534"/>
                <a:gd name="f224" fmla="val 3175121"/>
                <a:gd name="f225" fmla="val 2975174"/>
                <a:gd name="f226" fmla="val 3063553"/>
                <a:gd name="f227" fmla="val 2966837"/>
                <a:gd name="f228" fmla="val 2952475"/>
                <a:gd name="f229" fmla="val 2953402"/>
                <a:gd name="f230" fmla="val 2841275"/>
                <a:gd name="f231" fmla="val 2940664"/>
                <a:gd name="f232" fmla="val 2730319"/>
                <a:gd name="f233" fmla="val 2922365"/>
                <a:gd name="f234" fmla="val 2620591"/>
                <a:gd name="f235" fmla="val 2898046"/>
                <a:gd name="f236" fmla="val 2510984"/>
                <a:gd name="f237" fmla="val 2873494"/>
                <a:gd name="f238" fmla="val 2402235"/>
                <a:gd name="f239" fmla="val 2844426"/>
                <a:gd name="f240" fmla="val 2294591"/>
                <a:gd name="f241" fmla="val 2811305"/>
                <a:gd name="f242" fmla="val 2079669"/>
                <a:gd name="f243" fmla="val 2744483"/>
                <a:gd name="f244" fmla="val 1867198"/>
                <a:gd name="f245" fmla="val 2661331"/>
                <a:gd name="f246" fmla="val 1670544"/>
                <a:gd name="f247" fmla="val 2550501"/>
                <a:gd name="f248" fmla="val 1473767"/>
                <a:gd name="f249" fmla="val 2439903"/>
                <a:gd name="f250" fmla="val 1298079"/>
                <a:gd name="f251" fmla="val 2299657"/>
                <a:gd name="f252" fmla="val 1144703"/>
                <a:gd name="f253" fmla="val 2144472"/>
                <a:gd name="f254" fmla="val 1067586"/>
                <a:gd name="f255" fmla="val 2066996"/>
                <a:gd name="f256" fmla="val 997458"/>
                <a:gd name="f257" fmla="val 1984539"/>
                <a:gd name="f258" fmla="val 931497"/>
                <a:gd name="f259" fmla="val 1900114"/>
                <a:gd name="f260" fmla="val 865906"/>
                <a:gd name="f261" fmla="val 1815342"/>
                <a:gd name="f262" fmla="val 803500"/>
                <a:gd name="f263" fmla="val 1729295"/>
                <a:gd name="f264" fmla="val 745265"/>
                <a:gd name="f265" fmla="val 1641395"/>
                <a:gd name="f266" fmla="val 730307"/>
                <a:gd name="f267" fmla="val 1619623"/>
                <a:gd name="f268" fmla="val 716207"/>
                <a:gd name="f269" fmla="val 1597503"/>
                <a:gd name="f270" fmla="val 701741"/>
                <a:gd name="f271" fmla="val 1575500"/>
                <a:gd name="f272" fmla="val 660178"/>
                <a:gd name="f273" fmla="val 1511573"/>
                <a:gd name="f274" fmla="val 633574"/>
                <a:gd name="f275" fmla="val 1470229"/>
                <a:gd name="f276" fmla="val 605989"/>
                <a:gd name="f277" fmla="val 1429232"/>
                <a:gd name="f278" fmla="val 578158"/>
                <a:gd name="f279" fmla="val 1387656"/>
                <a:gd name="f280" fmla="val 408230"/>
                <a:gd name="f281" fmla="val 1134497"/>
                <a:gd name="f282" fmla="val 351220"/>
                <a:gd name="f283" fmla="val 1048219"/>
                <a:gd name="f284" fmla="val 294945"/>
                <a:gd name="f285" fmla="val 959392"/>
                <a:gd name="f286" fmla="val 242349"/>
                <a:gd name="f287" fmla="val 866860"/>
                <a:gd name="f288" fmla="val 216112"/>
                <a:gd name="f289" fmla="val 820536"/>
                <a:gd name="f290" fmla="val 190734"/>
                <a:gd name="f291" fmla="val 773402"/>
                <a:gd name="f292" fmla="val 167562"/>
                <a:gd name="f293" fmla="val 724994"/>
                <a:gd name="f294" fmla="val 144513"/>
                <a:gd name="f295" fmla="val 676469"/>
                <a:gd name="f296" fmla="val 123057"/>
                <a:gd name="f297" fmla="val 627019"/>
                <a:gd name="f298" fmla="val 104054"/>
                <a:gd name="f299" fmla="val 576525"/>
                <a:gd name="f300" fmla="val 85418"/>
                <a:gd name="f301" fmla="val 525917"/>
                <a:gd name="f302" fmla="val 68867"/>
                <a:gd name="f303" fmla="val 474613"/>
                <a:gd name="f304" fmla="val 55381"/>
                <a:gd name="f305" fmla="val 422499"/>
                <a:gd name="f306" fmla="val 49006"/>
                <a:gd name="f307" fmla="val 396442"/>
                <a:gd name="f308" fmla="val 42508"/>
                <a:gd name="f309" fmla="val 370269"/>
                <a:gd name="f310" fmla="val 37236"/>
                <a:gd name="f311" fmla="val 343980"/>
                <a:gd name="f312" fmla="val 29267"/>
                <a:gd name="f313" fmla="val 304604"/>
                <a:gd name="f314" fmla="val 22646"/>
                <a:gd name="f315" fmla="val 265113"/>
                <a:gd name="f316" fmla="val 14003"/>
                <a:gd name="f317" fmla="val 212420"/>
                <a:gd name="f318" fmla="val 7872"/>
                <a:gd name="f319" fmla="val 159582"/>
                <a:gd name="f320" fmla="val 3903"/>
                <a:gd name="f321" fmla="val 106787"/>
                <a:gd name="f322" fmla="+- 0 0 -90"/>
                <a:gd name="f323" fmla="*/ f3 1 5275533"/>
                <a:gd name="f324" fmla="*/ f4 1 2980757"/>
                <a:gd name="f325" fmla="val f5"/>
                <a:gd name="f326" fmla="val f6"/>
                <a:gd name="f327" fmla="val f7"/>
                <a:gd name="f328" fmla="*/ f322 f0 1"/>
                <a:gd name="f329" fmla="+- f327 0 f325"/>
                <a:gd name="f330" fmla="+- f326 0 f325"/>
                <a:gd name="f331" fmla="*/ f328 1 f2"/>
                <a:gd name="f332" fmla="*/ f330 1 5275533"/>
                <a:gd name="f333" fmla="*/ f329 1 2980757"/>
                <a:gd name="f334" fmla="*/ 0 f330 1"/>
                <a:gd name="f335" fmla="*/ 0 f329 1"/>
                <a:gd name="f336" fmla="*/ 201166 f330 1"/>
                <a:gd name="f337" fmla="*/ 206734 f330 1"/>
                <a:gd name="f338" fmla="*/ 89286 f329 1"/>
                <a:gd name="f339" fmla="*/ 232051 f330 1"/>
                <a:gd name="f340" fmla="*/ 226897 f329 1"/>
                <a:gd name="f341" fmla="*/ 332707 f330 1"/>
                <a:gd name="f342" fmla="*/ 487120 f329 1"/>
                <a:gd name="f343" fmla="*/ 402959 f330 1"/>
                <a:gd name="f344" fmla="*/ 609647 f329 1"/>
                <a:gd name="f345" fmla="*/ 483631 f330 1"/>
                <a:gd name="f346" fmla="*/ 728236 f329 1"/>
                <a:gd name="f347" fmla="*/ 669986 f330 1"/>
                <a:gd name="f348" fmla="*/ 957424 f329 1"/>
                <a:gd name="f349" fmla="*/ 871667 f330 1"/>
                <a:gd name="f350" fmla="*/ 1188348 f329 1"/>
                <a:gd name="f351" fmla="*/ 971956 f330 1"/>
                <a:gd name="f352" fmla="*/ 1308905 f329 1"/>
                <a:gd name="f353" fmla="*/ 1020139 f330 1"/>
                <a:gd name="f354" fmla="*/ 1368084 f329 1"/>
                <a:gd name="f355" fmla="*/ 1067340 f330 1"/>
                <a:gd name="f356" fmla="*/ 1424715 f329 1"/>
                <a:gd name="f357" fmla="*/ 1472909 f330 1"/>
                <a:gd name="f358" fmla="*/ 1843252 f329 1"/>
                <a:gd name="f359" fmla="*/ 1688567 f330 1"/>
                <a:gd name="f360" fmla="*/ 2031559 f329 1"/>
                <a:gd name="f361" fmla="*/ 1914401 f330 1"/>
                <a:gd name="f362" fmla="*/ 2205156 f329 1"/>
                <a:gd name="f363" fmla="*/ 2418909 f330 1"/>
                <a:gd name="f364" fmla="*/ 2479741 f329 1"/>
                <a:gd name="f365" fmla="*/ 2701141 f330 1"/>
                <a:gd name="f366" fmla="*/ 2557333 f329 1"/>
                <a:gd name="f367" fmla="*/ 2773475 f330 1"/>
                <a:gd name="f368" fmla="*/ 2570999 f329 1"/>
                <a:gd name="f369" fmla="*/ 2846424 f330 1"/>
                <a:gd name="f370" fmla="*/ 2582465 f329 1"/>
                <a:gd name="f371" fmla="*/ 2993669 f330 1"/>
                <a:gd name="f372" fmla="*/ 2598909 f329 1"/>
                <a:gd name="f373" fmla="*/ 3067721 f330 1"/>
                <a:gd name="f374" fmla="*/ 2604237 f329 1"/>
                <a:gd name="f375" fmla="*/ 3142019 f330 1"/>
                <a:gd name="f376" fmla="*/ 2607943 f329 1"/>
                <a:gd name="f377" fmla="*/ 3216561 f330 1"/>
                <a:gd name="f378" fmla="*/ 2609564 f329 1"/>
                <a:gd name="f379" fmla="*/ 3291225 f330 1"/>
                <a:gd name="f380" fmla="*/ 2609217 f329 1"/>
                <a:gd name="f381" fmla="*/ 3328619 f330 1"/>
                <a:gd name="f382" fmla="*/ 2608869 f329 1"/>
                <a:gd name="f383" fmla="*/ 3364665 f330 1"/>
                <a:gd name="f384" fmla="*/ 2607363 f329 1"/>
                <a:gd name="f385" fmla="*/ 3400587 f330 1"/>
                <a:gd name="f386" fmla="*/ 2605627 f329 1"/>
                <a:gd name="f387" fmla="*/ 3436387 f330 1"/>
                <a:gd name="f388" fmla="*/ 2602847 f329 1"/>
                <a:gd name="f389" fmla="*/ 3578361 f330 1"/>
                <a:gd name="f390" fmla="*/ 2586286 f329 1"/>
                <a:gd name="f391" fmla="*/ 4119159 f330 1"/>
                <a:gd name="f392" fmla="*/ 2418594 f329 1"/>
                <a:gd name="f393" fmla="*/ 4618765 f330 1"/>
                <a:gd name="f394" fmla="*/ 2124668 f329 1"/>
                <a:gd name="f395" fmla="*/ 4739895 f330 1"/>
                <a:gd name="f396" fmla="*/ 2038275 f329 1"/>
                <a:gd name="f397" fmla="*/ 4861027 f330 1"/>
                <a:gd name="f398" fmla="*/ 1948986 f329 1"/>
                <a:gd name="f399" fmla="*/ 5106354 f330 1"/>
                <a:gd name="f400" fmla="*/ 1763690 f329 1"/>
                <a:gd name="f401" fmla="*/ 5275533 f330 1"/>
                <a:gd name="f402" fmla="*/ 1641017 f329 1"/>
                <a:gd name="f403" fmla="*/ 2257481 f329 1"/>
                <a:gd name="f404" fmla="*/ 5168881 f330 1"/>
                <a:gd name="f405" fmla="*/ 2332084 f329 1"/>
                <a:gd name="f406" fmla="*/ 5036225 f330 1"/>
                <a:gd name="f407" fmla="*/ 2421489 f329 1"/>
                <a:gd name="f408" fmla="*/ 4899401 f330 1"/>
                <a:gd name="f409" fmla="*/ 2508347 f329 1"/>
                <a:gd name="f410" fmla="*/ 4612145 f330 1"/>
                <a:gd name="f411" fmla="*/ 2671407 f329 1"/>
                <a:gd name="f412" fmla="*/ 4303187 f330 1"/>
                <a:gd name="f413" fmla="*/ 2810030 f329 1"/>
                <a:gd name="f414" fmla="*/ 3630835 f330 1"/>
                <a:gd name="f415" fmla="*/ 2969500 f329 1"/>
                <a:gd name="f416" fmla="*/ 3457719 f330 1"/>
                <a:gd name="f417" fmla="*/ 2979808 f329 1"/>
                <a:gd name="f418" fmla="*/ 3414441 f330 1"/>
                <a:gd name="f419" fmla="*/ 2980733 f329 1"/>
                <a:gd name="f420" fmla="*/ 3371285 f330 1"/>
                <a:gd name="f421" fmla="*/ 2980502 f329 1"/>
                <a:gd name="f422" fmla="*/ 3328252 f330 1"/>
                <a:gd name="f423" fmla="*/ 2980039 f329 1"/>
                <a:gd name="f424" fmla="*/ 3286445 f330 1"/>
                <a:gd name="f425" fmla="*/ 2978534 f329 1"/>
                <a:gd name="f426" fmla="*/ 2952475 f330 1"/>
                <a:gd name="f427" fmla="*/ 2953402 f329 1"/>
                <a:gd name="f428" fmla="*/ 2620591 f330 1"/>
                <a:gd name="f429" fmla="*/ 2898046 f329 1"/>
                <a:gd name="f430" fmla="*/ 2294591 f330 1"/>
                <a:gd name="f431" fmla="*/ 2811305 f329 1"/>
                <a:gd name="f432" fmla="*/ 1670544 f330 1"/>
                <a:gd name="f433" fmla="*/ 2550501 f329 1"/>
                <a:gd name="f434" fmla="*/ 1144703 f330 1"/>
                <a:gd name="f435" fmla="*/ 2144472 f329 1"/>
                <a:gd name="f436" fmla="*/ 931497 f330 1"/>
                <a:gd name="f437" fmla="*/ 1900114 f329 1"/>
                <a:gd name="f438" fmla="*/ 745265 f330 1"/>
                <a:gd name="f439" fmla="*/ 1641395 f329 1"/>
                <a:gd name="f440" fmla="*/ 701741 f330 1"/>
                <a:gd name="f441" fmla="*/ 1575500 f329 1"/>
                <a:gd name="f442" fmla="*/ 660178 f330 1"/>
                <a:gd name="f443" fmla="*/ 1511573 f329 1"/>
                <a:gd name="f444" fmla="*/ 578158 f330 1"/>
                <a:gd name="f445" fmla="*/ 1387656 f329 1"/>
                <a:gd name="f446" fmla="*/ 408230 f330 1"/>
                <a:gd name="f447" fmla="*/ 1134497 f329 1"/>
                <a:gd name="f448" fmla="*/ 242349 f330 1"/>
                <a:gd name="f449" fmla="*/ 866860 f329 1"/>
                <a:gd name="f450" fmla="*/ 167562 f330 1"/>
                <a:gd name="f451" fmla="*/ 724994 f329 1"/>
                <a:gd name="f452" fmla="*/ 104054 f330 1"/>
                <a:gd name="f453" fmla="*/ 576525 f329 1"/>
                <a:gd name="f454" fmla="*/ 55381 f330 1"/>
                <a:gd name="f455" fmla="*/ 422499 f329 1"/>
                <a:gd name="f456" fmla="*/ 37236 f330 1"/>
                <a:gd name="f457" fmla="*/ 343980 f329 1"/>
                <a:gd name="f458" fmla="*/ 29267 f330 1"/>
                <a:gd name="f459" fmla="*/ 304604 f329 1"/>
                <a:gd name="f460" fmla="*/ 22646 f330 1"/>
                <a:gd name="f461" fmla="*/ 265113 f329 1"/>
                <a:gd name="f462" fmla="*/ 3903 f330 1"/>
                <a:gd name="f463" fmla="*/ 106787 f329 1"/>
                <a:gd name="f464" fmla="+- f331 0 f1"/>
                <a:gd name="f465" fmla="*/ f334 1 5275533"/>
                <a:gd name="f466" fmla="*/ f335 1 2980757"/>
                <a:gd name="f467" fmla="*/ f336 1 5275533"/>
                <a:gd name="f468" fmla="*/ f337 1 5275533"/>
                <a:gd name="f469" fmla="*/ f338 1 2980757"/>
                <a:gd name="f470" fmla="*/ f339 1 5275533"/>
                <a:gd name="f471" fmla="*/ f340 1 2980757"/>
                <a:gd name="f472" fmla="*/ f341 1 5275533"/>
                <a:gd name="f473" fmla="*/ f342 1 2980757"/>
                <a:gd name="f474" fmla="*/ f343 1 5275533"/>
                <a:gd name="f475" fmla="*/ f344 1 2980757"/>
                <a:gd name="f476" fmla="*/ f345 1 5275533"/>
                <a:gd name="f477" fmla="*/ f346 1 2980757"/>
                <a:gd name="f478" fmla="*/ f347 1 5275533"/>
                <a:gd name="f479" fmla="*/ f348 1 2980757"/>
                <a:gd name="f480" fmla="*/ f349 1 5275533"/>
                <a:gd name="f481" fmla="*/ f350 1 2980757"/>
                <a:gd name="f482" fmla="*/ f351 1 5275533"/>
                <a:gd name="f483" fmla="*/ f352 1 2980757"/>
                <a:gd name="f484" fmla="*/ f353 1 5275533"/>
                <a:gd name="f485" fmla="*/ f354 1 2980757"/>
                <a:gd name="f486" fmla="*/ f355 1 5275533"/>
                <a:gd name="f487" fmla="*/ f356 1 2980757"/>
                <a:gd name="f488" fmla="*/ f357 1 5275533"/>
                <a:gd name="f489" fmla="*/ f358 1 2980757"/>
                <a:gd name="f490" fmla="*/ f359 1 5275533"/>
                <a:gd name="f491" fmla="*/ f360 1 2980757"/>
                <a:gd name="f492" fmla="*/ f361 1 5275533"/>
                <a:gd name="f493" fmla="*/ f362 1 2980757"/>
                <a:gd name="f494" fmla="*/ f363 1 5275533"/>
                <a:gd name="f495" fmla="*/ f364 1 2980757"/>
                <a:gd name="f496" fmla="*/ f365 1 5275533"/>
                <a:gd name="f497" fmla="*/ f366 1 2980757"/>
                <a:gd name="f498" fmla="*/ f367 1 5275533"/>
                <a:gd name="f499" fmla="*/ f368 1 2980757"/>
                <a:gd name="f500" fmla="*/ f369 1 5275533"/>
                <a:gd name="f501" fmla="*/ f370 1 2980757"/>
                <a:gd name="f502" fmla="*/ f371 1 5275533"/>
                <a:gd name="f503" fmla="*/ f372 1 2980757"/>
                <a:gd name="f504" fmla="*/ f373 1 5275533"/>
                <a:gd name="f505" fmla="*/ f374 1 2980757"/>
                <a:gd name="f506" fmla="*/ f375 1 5275533"/>
                <a:gd name="f507" fmla="*/ f376 1 2980757"/>
                <a:gd name="f508" fmla="*/ f377 1 5275533"/>
                <a:gd name="f509" fmla="*/ f378 1 2980757"/>
                <a:gd name="f510" fmla="*/ f379 1 5275533"/>
                <a:gd name="f511" fmla="*/ f380 1 2980757"/>
                <a:gd name="f512" fmla="*/ f381 1 5275533"/>
                <a:gd name="f513" fmla="*/ f382 1 2980757"/>
                <a:gd name="f514" fmla="*/ f383 1 5275533"/>
                <a:gd name="f515" fmla="*/ f384 1 2980757"/>
                <a:gd name="f516" fmla="*/ f385 1 5275533"/>
                <a:gd name="f517" fmla="*/ f386 1 2980757"/>
                <a:gd name="f518" fmla="*/ f387 1 5275533"/>
                <a:gd name="f519" fmla="*/ f388 1 2980757"/>
                <a:gd name="f520" fmla="*/ f389 1 5275533"/>
                <a:gd name="f521" fmla="*/ f390 1 2980757"/>
                <a:gd name="f522" fmla="*/ f391 1 5275533"/>
                <a:gd name="f523" fmla="*/ f392 1 2980757"/>
                <a:gd name="f524" fmla="*/ f393 1 5275533"/>
                <a:gd name="f525" fmla="*/ f394 1 2980757"/>
                <a:gd name="f526" fmla="*/ f395 1 5275533"/>
                <a:gd name="f527" fmla="*/ f396 1 2980757"/>
                <a:gd name="f528" fmla="*/ f397 1 5275533"/>
                <a:gd name="f529" fmla="*/ f398 1 2980757"/>
                <a:gd name="f530" fmla="*/ f399 1 5275533"/>
                <a:gd name="f531" fmla="*/ f400 1 2980757"/>
                <a:gd name="f532" fmla="*/ f401 1 5275533"/>
                <a:gd name="f533" fmla="*/ f402 1 2980757"/>
                <a:gd name="f534" fmla="*/ f403 1 2980757"/>
                <a:gd name="f535" fmla="*/ f404 1 5275533"/>
                <a:gd name="f536" fmla="*/ f405 1 2980757"/>
                <a:gd name="f537" fmla="*/ f406 1 5275533"/>
                <a:gd name="f538" fmla="*/ f407 1 2980757"/>
                <a:gd name="f539" fmla="*/ f408 1 5275533"/>
                <a:gd name="f540" fmla="*/ f409 1 2980757"/>
                <a:gd name="f541" fmla="*/ f410 1 5275533"/>
                <a:gd name="f542" fmla="*/ f411 1 2980757"/>
                <a:gd name="f543" fmla="*/ f412 1 5275533"/>
                <a:gd name="f544" fmla="*/ f413 1 2980757"/>
                <a:gd name="f545" fmla="*/ f414 1 5275533"/>
                <a:gd name="f546" fmla="*/ f415 1 2980757"/>
                <a:gd name="f547" fmla="*/ f416 1 5275533"/>
                <a:gd name="f548" fmla="*/ f417 1 2980757"/>
                <a:gd name="f549" fmla="*/ f418 1 5275533"/>
                <a:gd name="f550" fmla="*/ f419 1 2980757"/>
                <a:gd name="f551" fmla="*/ f420 1 5275533"/>
                <a:gd name="f552" fmla="*/ f421 1 2980757"/>
                <a:gd name="f553" fmla="*/ f422 1 5275533"/>
                <a:gd name="f554" fmla="*/ f423 1 2980757"/>
                <a:gd name="f555" fmla="*/ f424 1 5275533"/>
                <a:gd name="f556" fmla="*/ f425 1 2980757"/>
                <a:gd name="f557" fmla="*/ f426 1 5275533"/>
                <a:gd name="f558" fmla="*/ f427 1 2980757"/>
                <a:gd name="f559" fmla="*/ f428 1 5275533"/>
                <a:gd name="f560" fmla="*/ f429 1 2980757"/>
                <a:gd name="f561" fmla="*/ f430 1 5275533"/>
                <a:gd name="f562" fmla="*/ f431 1 2980757"/>
                <a:gd name="f563" fmla="*/ f432 1 5275533"/>
                <a:gd name="f564" fmla="*/ f433 1 2980757"/>
                <a:gd name="f565" fmla="*/ f434 1 5275533"/>
                <a:gd name="f566" fmla="*/ f435 1 2980757"/>
                <a:gd name="f567" fmla="*/ f436 1 5275533"/>
                <a:gd name="f568" fmla="*/ f437 1 2980757"/>
                <a:gd name="f569" fmla="*/ f438 1 5275533"/>
                <a:gd name="f570" fmla="*/ f439 1 2980757"/>
                <a:gd name="f571" fmla="*/ f440 1 5275533"/>
                <a:gd name="f572" fmla="*/ f441 1 2980757"/>
                <a:gd name="f573" fmla="*/ f442 1 5275533"/>
                <a:gd name="f574" fmla="*/ f443 1 2980757"/>
                <a:gd name="f575" fmla="*/ f444 1 5275533"/>
                <a:gd name="f576" fmla="*/ f445 1 2980757"/>
                <a:gd name="f577" fmla="*/ f446 1 5275533"/>
                <a:gd name="f578" fmla="*/ f447 1 2980757"/>
                <a:gd name="f579" fmla="*/ f448 1 5275533"/>
                <a:gd name="f580" fmla="*/ f449 1 2980757"/>
                <a:gd name="f581" fmla="*/ f450 1 5275533"/>
                <a:gd name="f582" fmla="*/ f451 1 2980757"/>
                <a:gd name="f583" fmla="*/ f452 1 5275533"/>
                <a:gd name="f584" fmla="*/ f453 1 2980757"/>
                <a:gd name="f585" fmla="*/ f454 1 5275533"/>
                <a:gd name="f586" fmla="*/ f455 1 2980757"/>
                <a:gd name="f587" fmla="*/ f456 1 5275533"/>
                <a:gd name="f588" fmla="*/ f457 1 2980757"/>
                <a:gd name="f589" fmla="*/ f458 1 5275533"/>
                <a:gd name="f590" fmla="*/ f459 1 2980757"/>
                <a:gd name="f591" fmla="*/ f460 1 5275533"/>
                <a:gd name="f592" fmla="*/ f461 1 2980757"/>
                <a:gd name="f593" fmla="*/ f462 1 5275533"/>
                <a:gd name="f594" fmla="*/ f463 1 2980757"/>
                <a:gd name="f595" fmla="*/ f325 1 f332"/>
                <a:gd name="f596" fmla="*/ f326 1 f332"/>
                <a:gd name="f597" fmla="*/ f325 1 f333"/>
                <a:gd name="f598" fmla="*/ f327 1 f333"/>
                <a:gd name="f599" fmla="*/ f465 1 f332"/>
                <a:gd name="f600" fmla="*/ f466 1 f333"/>
                <a:gd name="f601" fmla="*/ f467 1 f332"/>
                <a:gd name="f602" fmla="*/ f468 1 f332"/>
                <a:gd name="f603" fmla="*/ f469 1 f333"/>
                <a:gd name="f604" fmla="*/ f470 1 f332"/>
                <a:gd name="f605" fmla="*/ f471 1 f333"/>
                <a:gd name="f606" fmla="*/ f472 1 f332"/>
                <a:gd name="f607" fmla="*/ f473 1 f333"/>
                <a:gd name="f608" fmla="*/ f474 1 f332"/>
                <a:gd name="f609" fmla="*/ f475 1 f333"/>
                <a:gd name="f610" fmla="*/ f476 1 f332"/>
                <a:gd name="f611" fmla="*/ f477 1 f333"/>
                <a:gd name="f612" fmla="*/ f478 1 f332"/>
                <a:gd name="f613" fmla="*/ f479 1 f333"/>
                <a:gd name="f614" fmla="*/ f480 1 f332"/>
                <a:gd name="f615" fmla="*/ f481 1 f333"/>
                <a:gd name="f616" fmla="*/ f482 1 f332"/>
                <a:gd name="f617" fmla="*/ f483 1 f333"/>
                <a:gd name="f618" fmla="*/ f484 1 f332"/>
                <a:gd name="f619" fmla="*/ f485 1 f333"/>
                <a:gd name="f620" fmla="*/ f486 1 f332"/>
                <a:gd name="f621" fmla="*/ f487 1 f333"/>
                <a:gd name="f622" fmla="*/ f488 1 f332"/>
                <a:gd name="f623" fmla="*/ f489 1 f333"/>
                <a:gd name="f624" fmla="*/ f490 1 f332"/>
                <a:gd name="f625" fmla="*/ f491 1 f333"/>
                <a:gd name="f626" fmla="*/ f492 1 f332"/>
                <a:gd name="f627" fmla="*/ f493 1 f333"/>
                <a:gd name="f628" fmla="*/ f494 1 f332"/>
                <a:gd name="f629" fmla="*/ f495 1 f333"/>
                <a:gd name="f630" fmla="*/ f496 1 f332"/>
                <a:gd name="f631" fmla="*/ f497 1 f333"/>
                <a:gd name="f632" fmla="*/ f498 1 f332"/>
                <a:gd name="f633" fmla="*/ f499 1 f333"/>
                <a:gd name="f634" fmla="*/ f500 1 f332"/>
                <a:gd name="f635" fmla="*/ f501 1 f333"/>
                <a:gd name="f636" fmla="*/ f502 1 f332"/>
                <a:gd name="f637" fmla="*/ f503 1 f333"/>
                <a:gd name="f638" fmla="*/ f504 1 f332"/>
                <a:gd name="f639" fmla="*/ f505 1 f333"/>
                <a:gd name="f640" fmla="*/ f506 1 f332"/>
                <a:gd name="f641" fmla="*/ f507 1 f333"/>
                <a:gd name="f642" fmla="*/ f508 1 f332"/>
                <a:gd name="f643" fmla="*/ f509 1 f333"/>
                <a:gd name="f644" fmla="*/ f510 1 f332"/>
                <a:gd name="f645" fmla="*/ f511 1 f333"/>
                <a:gd name="f646" fmla="*/ f512 1 f332"/>
                <a:gd name="f647" fmla="*/ f513 1 f333"/>
                <a:gd name="f648" fmla="*/ f514 1 f332"/>
                <a:gd name="f649" fmla="*/ f515 1 f333"/>
                <a:gd name="f650" fmla="*/ f516 1 f332"/>
                <a:gd name="f651" fmla="*/ f517 1 f333"/>
                <a:gd name="f652" fmla="*/ f518 1 f332"/>
                <a:gd name="f653" fmla="*/ f519 1 f333"/>
                <a:gd name="f654" fmla="*/ f520 1 f332"/>
                <a:gd name="f655" fmla="*/ f521 1 f333"/>
                <a:gd name="f656" fmla="*/ f522 1 f332"/>
                <a:gd name="f657" fmla="*/ f523 1 f333"/>
                <a:gd name="f658" fmla="*/ f524 1 f332"/>
                <a:gd name="f659" fmla="*/ f525 1 f333"/>
                <a:gd name="f660" fmla="*/ f526 1 f332"/>
                <a:gd name="f661" fmla="*/ f527 1 f333"/>
                <a:gd name="f662" fmla="*/ f528 1 f332"/>
                <a:gd name="f663" fmla="*/ f529 1 f333"/>
                <a:gd name="f664" fmla="*/ f530 1 f332"/>
                <a:gd name="f665" fmla="*/ f531 1 f333"/>
                <a:gd name="f666" fmla="*/ f532 1 f332"/>
                <a:gd name="f667" fmla="*/ f533 1 f333"/>
                <a:gd name="f668" fmla="*/ f534 1 f333"/>
                <a:gd name="f669" fmla="*/ f535 1 f332"/>
                <a:gd name="f670" fmla="*/ f536 1 f333"/>
                <a:gd name="f671" fmla="*/ f537 1 f332"/>
                <a:gd name="f672" fmla="*/ f538 1 f333"/>
                <a:gd name="f673" fmla="*/ f539 1 f332"/>
                <a:gd name="f674" fmla="*/ f540 1 f333"/>
                <a:gd name="f675" fmla="*/ f541 1 f332"/>
                <a:gd name="f676" fmla="*/ f542 1 f333"/>
                <a:gd name="f677" fmla="*/ f543 1 f332"/>
                <a:gd name="f678" fmla="*/ f544 1 f333"/>
                <a:gd name="f679" fmla="*/ f545 1 f332"/>
                <a:gd name="f680" fmla="*/ f546 1 f333"/>
                <a:gd name="f681" fmla="*/ f547 1 f332"/>
                <a:gd name="f682" fmla="*/ f548 1 f333"/>
                <a:gd name="f683" fmla="*/ f549 1 f332"/>
                <a:gd name="f684" fmla="*/ f550 1 f333"/>
                <a:gd name="f685" fmla="*/ f551 1 f332"/>
                <a:gd name="f686" fmla="*/ f552 1 f333"/>
                <a:gd name="f687" fmla="*/ f553 1 f332"/>
                <a:gd name="f688" fmla="*/ f554 1 f333"/>
                <a:gd name="f689" fmla="*/ f555 1 f332"/>
                <a:gd name="f690" fmla="*/ f556 1 f333"/>
                <a:gd name="f691" fmla="*/ f557 1 f332"/>
                <a:gd name="f692" fmla="*/ f558 1 f333"/>
                <a:gd name="f693" fmla="*/ f559 1 f332"/>
                <a:gd name="f694" fmla="*/ f560 1 f333"/>
                <a:gd name="f695" fmla="*/ f561 1 f332"/>
                <a:gd name="f696" fmla="*/ f562 1 f333"/>
                <a:gd name="f697" fmla="*/ f563 1 f332"/>
                <a:gd name="f698" fmla="*/ f564 1 f333"/>
                <a:gd name="f699" fmla="*/ f565 1 f332"/>
                <a:gd name="f700" fmla="*/ f566 1 f333"/>
                <a:gd name="f701" fmla="*/ f567 1 f332"/>
                <a:gd name="f702" fmla="*/ f568 1 f333"/>
                <a:gd name="f703" fmla="*/ f569 1 f332"/>
                <a:gd name="f704" fmla="*/ f570 1 f333"/>
                <a:gd name="f705" fmla="*/ f571 1 f332"/>
                <a:gd name="f706" fmla="*/ f572 1 f333"/>
                <a:gd name="f707" fmla="*/ f573 1 f332"/>
                <a:gd name="f708" fmla="*/ f574 1 f333"/>
                <a:gd name="f709" fmla="*/ f575 1 f332"/>
                <a:gd name="f710" fmla="*/ f576 1 f333"/>
                <a:gd name="f711" fmla="*/ f577 1 f332"/>
                <a:gd name="f712" fmla="*/ f578 1 f333"/>
                <a:gd name="f713" fmla="*/ f579 1 f332"/>
                <a:gd name="f714" fmla="*/ f580 1 f333"/>
                <a:gd name="f715" fmla="*/ f581 1 f332"/>
                <a:gd name="f716" fmla="*/ f582 1 f333"/>
                <a:gd name="f717" fmla="*/ f583 1 f332"/>
                <a:gd name="f718" fmla="*/ f584 1 f333"/>
                <a:gd name="f719" fmla="*/ f585 1 f332"/>
                <a:gd name="f720" fmla="*/ f586 1 f333"/>
                <a:gd name="f721" fmla="*/ f587 1 f332"/>
                <a:gd name="f722" fmla="*/ f588 1 f333"/>
                <a:gd name="f723" fmla="*/ f589 1 f332"/>
                <a:gd name="f724" fmla="*/ f590 1 f333"/>
                <a:gd name="f725" fmla="*/ f591 1 f332"/>
                <a:gd name="f726" fmla="*/ f592 1 f333"/>
                <a:gd name="f727" fmla="*/ f593 1 f332"/>
                <a:gd name="f728" fmla="*/ f594 1 f333"/>
                <a:gd name="f729" fmla="*/ f595 f323 1"/>
                <a:gd name="f730" fmla="*/ f596 f323 1"/>
                <a:gd name="f731" fmla="*/ f598 f324 1"/>
                <a:gd name="f732" fmla="*/ f597 f324 1"/>
                <a:gd name="f733" fmla="*/ f599 f323 1"/>
                <a:gd name="f734" fmla="*/ f600 f324 1"/>
                <a:gd name="f735" fmla="*/ f601 f323 1"/>
                <a:gd name="f736" fmla="*/ f602 f323 1"/>
                <a:gd name="f737" fmla="*/ f603 f324 1"/>
                <a:gd name="f738" fmla="*/ f604 f323 1"/>
                <a:gd name="f739" fmla="*/ f605 f324 1"/>
                <a:gd name="f740" fmla="*/ f606 f323 1"/>
                <a:gd name="f741" fmla="*/ f607 f324 1"/>
                <a:gd name="f742" fmla="*/ f608 f323 1"/>
                <a:gd name="f743" fmla="*/ f609 f324 1"/>
                <a:gd name="f744" fmla="*/ f610 f323 1"/>
                <a:gd name="f745" fmla="*/ f611 f324 1"/>
                <a:gd name="f746" fmla="*/ f612 f323 1"/>
                <a:gd name="f747" fmla="*/ f613 f324 1"/>
                <a:gd name="f748" fmla="*/ f614 f323 1"/>
                <a:gd name="f749" fmla="*/ f615 f324 1"/>
                <a:gd name="f750" fmla="*/ f616 f323 1"/>
                <a:gd name="f751" fmla="*/ f617 f324 1"/>
                <a:gd name="f752" fmla="*/ f618 f323 1"/>
                <a:gd name="f753" fmla="*/ f619 f324 1"/>
                <a:gd name="f754" fmla="*/ f620 f323 1"/>
                <a:gd name="f755" fmla="*/ f621 f324 1"/>
                <a:gd name="f756" fmla="*/ f622 f323 1"/>
                <a:gd name="f757" fmla="*/ f623 f324 1"/>
                <a:gd name="f758" fmla="*/ f624 f323 1"/>
                <a:gd name="f759" fmla="*/ f625 f324 1"/>
                <a:gd name="f760" fmla="*/ f626 f323 1"/>
                <a:gd name="f761" fmla="*/ f627 f324 1"/>
                <a:gd name="f762" fmla="*/ f628 f323 1"/>
                <a:gd name="f763" fmla="*/ f629 f324 1"/>
                <a:gd name="f764" fmla="*/ f630 f323 1"/>
                <a:gd name="f765" fmla="*/ f631 f324 1"/>
                <a:gd name="f766" fmla="*/ f632 f323 1"/>
                <a:gd name="f767" fmla="*/ f633 f324 1"/>
                <a:gd name="f768" fmla="*/ f634 f323 1"/>
                <a:gd name="f769" fmla="*/ f635 f324 1"/>
                <a:gd name="f770" fmla="*/ f636 f323 1"/>
                <a:gd name="f771" fmla="*/ f637 f324 1"/>
                <a:gd name="f772" fmla="*/ f638 f323 1"/>
                <a:gd name="f773" fmla="*/ f639 f324 1"/>
                <a:gd name="f774" fmla="*/ f640 f323 1"/>
                <a:gd name="f775" fmla="*/ f641 f324 1"/>
                <a:gd name="f776" fmla="*/ f642 f323 1"/>
                <a:gd name="f777" fmla="*/ f643 f324 1"/>
                <a:gd name="f778" fmla="*/ f644 f323 1"/>
                <a:gd name="f779" fmla="*/ f645 f324 1"/>
                <a:gd name="f780" fmla="*/ f646 f323 1"/>
                <a:gd name="f781" fmla="*/ f647 f324 1"/>
                <a:gd name="f782" fmla="*/ f648 f323 1"/>
                <a:gd name="f783" fmla="*/ f649 f324 1"/>
                <a:gd name="f784" fmla="*/ f650 f323 1"/>
                <a:gd name="f785" fmla="*/ f651 f324 1"/>
                <a:gd name="f786" fmla="*/ f652 f323 1"/>
                <a:gd name="f787" fmla="*/ f653 f324 1"/>
                <a:gd name="f788" fmla="*/ f654 f323 1"/>
                <a:gd name="f789" fmla="*/ f655 f324 1"/>
                <a:gd name="f790" fmla="*/ f656 f323 1"/>
                <a:gd name="f791" fmla="*/ f657 f324 1"/>
                <a:gd name="f792" fmla="*/ f658 f323 1"/>
                <a:gd name="f793" fmla="*/ f659 f324 1"/>
                <a:gd name="f794" fmla="*/ f660 f323 1"/>
                <a:gd name="f795" fmla="*/ f661 f324 1"/>
                <a:gd name="f796" fmla="*/ f662 f323 1"/>
                <a:gd name="f797" fmla="*/ f663 f324 1"/>
                <a:gd name="f798" fmla="*/ f664 f323 1"/>
                <a:gd name="f799" fmla="*/ f665 f324 1"/>
                <a:gd name="f800" fmla="*/ f666 f323 1"/>
                <a:gd name="f801" fmla="*/ f667 f324 1"/>
                <a:gd name="f802" fmla="*/ f668 f324 1"/>
                <a:gd name="f803" fmla="*/ f669 f323 1"/>
                <a:gd name="f804" fmla="*/ f670 f324 1"/>
                <a:gd name="f805" fmla="*/ f671 f323 1"/>
                <a:gd name="f806" fmla="*/ f672 f324 1"/>
                <a:gd name="f807" fmla="*/ f673 f323 1"/>
                <a:gd name="f808" fmla="*/ f674 f324 1"/>
                <a:gd name="f809" fmla="*/ f675 f323 1"/>
                <a:gd name="f810" fmla="*/ f676 f324 1"/>
                <a:gd name="f811" fmla="*/ f677 f323 1"/>
                <a:gd name="f812" fmla="*/ f678 f324 1"/>
                <a:gd name="f813" fmla="*/ f679 f323 1"/>
                <a:gd name="f814" fmla="*/ f680 f324 1"/>
                <a:gd name="f815" fmla="*/ f681 f323 1"/>
                <a:gd name="f816" fmla="*/ f682 f324 1"/>
                <a:gd name="f817" fmla="*/ f683 f323 1"/>
                <a:gd name="f818" fmla="*/ f684 f324 1"/>
                <a:gd name="f819" fmla="*/ f685 f323 1"/>
                <a:gd name="f820" fmla="*/ f686 f324 1"/>
                <a:gd name="f821" fmla="*/ f687 f323 1"/>
                <a:gd name="f822" fmla="*/ f688 f324 1"/>
                <a:gd name="f823" fmla="*/ f689 f323 1"/>
                <a:gd name="f824" fmla="*/ f690 f324 1"/>
                <a:gd name="f825" fmla="*/ f691 f323 1"/>
                <a:gd name="f826" fmla="*/ f692 f324 1"/>
                <a:gd name="f827" fmla="*/ f693 f323 1"/>
                <a:gd name="f828" fmla="*/ f694 f324 1"/>
                <a:gd name="f829" fmla="*/ f695 f323 1"/>
                <a:gd name="f830" fmla="*/ f696 f324 1"/>
                <a:gd name="f831" fmla="*/ f697 f323 1"/>
                <a:gd name="f832" fmla="*/ f698 f324 1"/>
                <a:gd name="f833" fmla="*/ f699 f323 1"/>
                <a:gd name="f834" fmla="*/ f700 f324 1"/>
                <a:gd name="f835" fmla="*/ f701 f323 1"/>
                <a:gd name="f836" fmla="*/ f702 f324 1"/>
                <a:gd name="f837" fmla="*/ f703 f323 1"/>
                <a:gd name="f838" fmla="*/ f704 f324 1"/>
                <a:gd name="f839" fmla="*/ f705 f323 1"/>
                <a:gd name="f840" fmla="*/ f706 f324 1"/>
                <a:gd name="f841" fmla="*/ f707 f323 1"/>
                <a:gd name="f842" fmla="*/ f708 f324 1"/>
                <a:gd name="f843" fmla="*/ f709 f323 1"/>
                <a:gd name="f844" fmla="*/ f710 f324 1"/>
                <a:gd name="f845" fmla="*/ f711 f323 1"/>
                <a:gd name="f846" fmla="*/ f712 f324 1"/>
                <a:gd name="f847" fmla="*/ f713 f323 1"/>
                <a:gd name="f848" fmla="*/ f714 f324 1"/>
                <a:gd name="f849" fmla="*/ f715 f323 1"/>
                <a:gd name="f850" fmla="*/ f716 f324 1"/>
                <a:gd name="f851" fmla="*/ f717 f323 1"/>
                <a:gd name="f852" fmla="*/ f718 f324 1"/>
                <a:gd name="f853" fmla="*/ f719 f323 1"/>
                <a:gd name="f854" fmla="*/ f720 f324 1"/>
                <a:gd name="f855" fmla="*/ f721 f323 1"/>
                <a:gd name="f856" fmla="*/ f722 f324 1"/>
                <a:gd name="f857" fmla="*/ f723 f323 1"/>
                <a:gd name="f858" fmla="*/ f724 f324 1"/>
                <a:gd name="f859" fmla="*/ f725 f323 1"/>
                <a:gd name="f860" fmla="*/ f726 f324 1"/>
                <a:gd name="f861" fmla="*/ f727 f323 1"/>
                <a:gd name="f862" fmla="*/ f728 f324 1"/>
              </a:gdLst>
              <a:ahLst/>
              <a:cxnLst>
                <a:cxn ang="3cd4">
                  <a:pos x="hc" y="t"/>
                </a:cxn>
                <a:cxn ang="0">
                  <a:pos x="r" y="vc"/>
                </a:cxn>
                <a:cxn ang="cd4">
                  <a:pos x="hc" y="b"/>
                </a:cxn>
                <a:cxn ang="cd2">
                  <a:pos x="l" y="vc"/>
                </a:cxn>
                <a:cxn ang="f464">
                  <a:pos x="f733" y="f734"/>
                </a:cxn>
                <a:cxn ang="f464">
                  <a:pos x="f735" y="f734"/>
                </a:cxn>
                <a:cxn ang="f464">
                  <a:pos x="f736" y="f737"/>
                </a:cxn>
                <a:cxn ang="f464">
                  <a:pos x="f738" y="f739"/>
                </a:cxn>
                <a:cxn ang="f464">
                  <a:pos x="f740" y="f741"/>
                </a:cxn>
                <a:cxn ang="f464">
                  <a:pos x="f742" y="f743"/>
                </a:cxn>
                <a:cxn ang="f464">
                  <a:pos x="f744" y="f745"/>
                </a:cxn>
                <a:cxn ang="f464">
                  <a:pos x="f746" y="f747"/>
                </a:cxn>
                <a:cxn ang="f464">
                  <a:pos x="f748" y="f749"/>
                </a:cxn>
                <a:cxn ang="f464">
                  <a:pos x="f750" y="f751"/>
                </a:cxn>
                <a:cxn ang="f464">
                  <a:pos x="f752" y="f753"/>
                </a:cxn>
                <a:cxn ang="f464">
                  <a:pos x="f754" y="f755"/>
                </a:cxn>
                <a:cxn ang="f464">
                  <a:pos x="f756" y="f757"/>
                </a:cxn>
                <a:cxn ang="f464">
                  <a:pos x="f758" y="f759"/>
                </a:cxn>
                <a:cxn ang="f464">
                  <a:pos x="f760" y="f761"/>
                </a:cxn>
                <a:cxn ang="f464">
                  <a:pos x="f762" y="f763"/>
                </a:cxn>
                <a:cxn ang="f464">
                  <a:pos x="f764" y="f765"/>
                </a:cxn>
                <a:cxn ang="f464">
                  <a:pos x="f766" y="f767"/>
                </a:cxn>
                <a:cxn ang="f464">
                  <a:pos x="f768" y="f769"/>
                </a:cxn>
                <a:cxn ang="f464">
                  <a:pos x="f770" y="f771"/>
                </a:cxn>
                <a:cxn ang="f464">
                  <a:pos x="f772" y="f773"/>
                </a:cxn>
                <a:cxn ang="f464">
                  <a:pos x="f774" y="f775"/>
                </a:cxn>
                <a:cxn ang="f464">
                  <a:pos x="f776" y="f777"/>
                </a:cxn>
                <a:cxn ang="f464">
                  <a:pos x="f778" y="f779"/>
                </a:cxn>
                <a:cxn ang="f464">
                  <a:pos x="f780" y="f781"/>
                </a:cxn>
                <a:cxn ang="f464">
                  <a:pos x="f782" y="f783"/>
                </a:cxn>
                <a:cxn ang="f464">
                  <a:pos x="f784" y="f785"/>
                </a:cxn>
                <a:cxn ang="f464">
                  <a:pos x="f786" y="f787"/>
                </a:cxn>
                <a:cxn ang="f464">
                  <a:pos x="f788" y="f789"/>
                </a:cxn>
                <a:cxn ang="f464">
                  <a:pos x="f790" y="f791"/>
                </a:cxn>
                <a:cxn ang="f464">
                  <a:pos x="f792" y="f793"/>
                </a:cxn>
                <a:cxn ang="f464">
                  <a:pos x="f794" y="f795"/>
                </a:cxn>
                <a:cxn ang="f464">
                  <a:pos x="f796" y="f797"/>
                </a:cxn>
                <a:cxn ang="f464">
                  <a:pos x="f798" y="f799"/>
                </a:cxn>
                <a:cxn ang="f464">
                  <a:pos x="f800" y="f801"/>
                </a:cxn>
                <a:cxn ang="f464">
                  <a:pos x="f800" y="f802"/>
                </a:cxn>
                <a:cxn ang="f464">
                  <a:pos x="f803" y="f804"/>
                </a:cxn>
                <a:cxn ang="f464">
                  <a:pos x="f805" y="f806"/>
                </a:cxn>
                <a:cxn ang="f464">
                  <a:pos x="f807" y="f808"/>
                </a:cxn>
                <a:cxn ang="f464">
                  <a:pos x="f809" y="f810"/>
                </a:cxn>
                <a:cxn ang="f464">
                  <a:pos x="f811" y="f812"/>
                </a:cxn>
                <a:cxn ang="f464">
                  <a:pos x="f813" y="f814"/>
                </a:cxn>
                <a:cxn ang="f464">
                  <a:pos x="f815" y="f816"/>
                </a:cxn>
                <a:cxn ang="f464">
                  <a:pos x="f817" y="f818"/>
                </a:cxn>
                <a:cxn ang="f464">
                  <a:pos x="f819" y="f820"/>
                </a:cxn>
                <a:cxn ang="f464">
                  <a:pos x="f821" y="f822"/>
                </a:cxn>
                <a:cxn ang="f464">
                  <a:pos x="f823" y="f824"/>
                </a:cxn>
                <a:cxn ang="f464">
                  <a:pos x="f825" y="f826"/>
                </a:cxn>
                <a:cxn ang="f464">
                  <a:pos x="f827" y="f828"/>
                </a:cxn>
                <a:cxn ang="f464">
                  <a:pos x="f829" y="f830"/>
                </a:cxn>
                <a:cxn ang="f464">
                  <a:pos x="f831" y="f832"/>
                </a:cxn>
                <a:cxn ang="f464">
                  <a:pos x="f833" y="f834"/>
                </a:cxn>
                <a:cxn ang="f464">
                  <a:pos x="f835" y="f836"/>
                </a:cxn>
                <a:cxn ang="f464">
                  <a:pos x="f837" y="f838"/>
                </a:cxn>
                <a:cxn ang="f464">
                  <a:pos x="f839" y="f840"/>
                </a:cxn>
                <a:cxn ang="f464">
                  <a:pos x="f841" y="f842"/>
                </a:cxn>
                <a:cxn ang="f464">
                  <a:pos x="f843" y="f844"/>
                </a:cxn>
                <a:cxn ang="f464">
                  <a:pos x="f845" y="f846"/>
                </a:cxn>
                <a:cxn ang="f464">
                  <a:pos x="f847" y="f848"/>
                </a:cxn>
                <a:cxn ang="f464">
                  <a:pos x="f849" y="f850"/>
                </a:cxn>
                <a:cxn ang="f464">
                  <a:pos x="f851" y="f852"/>
                </a:cxn>
                <a:cxn ang="f464">
                  <a:pos x="f853" y="f854"/>
                </a:cxn>
                <a:cxn ang="f464">
                  <a:pos x="f855" y="f856"/>
                </a:cxn>
                <a:cxn ang="f464">
                  <a:pos x="f857" y="f858"/>
                </a:cxn>
                <a:cxn ang="f464">
                  <a:pos x="f859" y="f860"/>
                </a:cxn>
                <a:cxn ang="f464">
                  <a:pos x="f861" y="f862"/>
                </a:cxn>
              </a:cxnLst>
              <a:rect l="f729" t="f732" r="f730" b="f731"/>
              <a:pathLst>
                <a:path w="5275533" h="2980757">
                  <a:moveTo>
                    <a:pt x="f5" y="f5"/>
                  </a:moveTo>
                  <a:lnTo>
                    <a:pt x="f8"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lnTo>
                    <a:pt x="f53" y="f54"/>
                  </a:ln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lnTo>
                    <a:pt x="f97" y="f98"/>
                  </a:lnTo>
                  <a:cubicBezTo>
                    <a:pt x="f99" y="f100"/>
                    <a:pt x="f101" y="f102"/>
                    <a:pt x="f103" y="f104"/>
                  </a:cubicBezTo>
                  <a:cubicBezTo>
                    <a:pt x="f105" y="f106"/>
                    <a:pt x="f107" y="f108"/>
                    <a:pt x="f109" y="f110"/>
                  </a:cubicBezTo>
                  <a:cubicBezTo>
                    <a:pt x="f111" y="f112"/>
                    <a:pt x="f113" y="f114"/>
                    <a:pt x="f115" y="f116"/>
                  </a:cubicBezTo>
                  <a:lnTo>
                    <a:pt x="f117" y="f118"/>
                  </a:lnTo>
                  <a:cubicBezTo>
                    <a:pt x="f119" y="f120"/>
                    <a:pt x="f121" y="f122"/>
                    <a:pt x="f123" y="f124"/>
                  </a:cubicBezTo>
                  <a:lnTo>
                    <a:pt x="f125" y="f126"/>
                  </a:lnTo>
                  <a:cubicBezTo>
                    <a:pt x="f127" y="f128"/>
                    <a:pt x="f129" y="f130"/>
                    <a:pt x="f131" y="f132"/>
                  </a:cubicBezTo>
                  <a:cubicBezTo>
                    <a:pt x="f133" y="f134"/>
                    <a:pt x="f135" y="f136"/>
                    <a:pt x="f137" y="f138"/>
                  </a:cubicBezTo>
                  <a:lnTo>
                    <a:pt x="f139" y="f140"/>
                  </a:ln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lnTo>
                    <a:pt x="f171" y="f172"/>
                  </a:lnTo>
                  <a:lnTo>
                    <a:pt x="f6" y="f173"/>
                  </a:lnTo>
                  <a:lnTo>
                    <a:pt x="f6" y="f174"/>
                  </a:lnTo>
                  <a:lnTo>
                    <a:pt x="f175" y="f176"/>
                  </a:ln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lnTo>
                    <a:pt x="f213" y="f214"/>
                  </a:lnTo>
                  <a:cubicBezTo>
                    <a:pt x="f215" y="f216"/>
                    <a:pt x="f217" y="f218"/>
                    <a:pt x="f219" y="f218"/>
                  </a:cubicBezTo>
                  <a:lnTo>
                    <a:pt x="f220" y="f221"/>
                  </a:lnTo>
                  <a:lnTo>
                    <a:pt x="f222" y="f223"/>
                  </a:ln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cubicBezTo>
                    <a:pt x="f306" y="f307"/>
                    <a:pt x="f308" y="f309"/>
                    <a:pt x="f310" y="f311"/>
                  </a:cubicBezTo>
                  <a:lnTo>
                    <a:pt x="f312" y="f313"/>
                  </a:lnTo>
                  <a:lnTo>
                    <a:pt x="f314" y="f315"/>
                  </a:lnTo>
                  <a:cubicBezTo>
                    <a:pt x="f316" y="f317"/>
                    <a:pt x="f318" y="f319"/>
                    <a:pt x="f320" y="f321"/>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Freeform: Shape 14">
              <a:extLst>
                <a:ext uri="{FF2B5EF4-FFF2-40B4-BE49-F238E27FC236}">
                  <a16:creationId xmlns:a16="http://schemas.microsoft.com/office/drawing/2014/main" id="{510E022A-C6C8-8083-0E9B-417C4CB1467F}"/>
                </a:ext>
                <a:ext uri="{C183D7F6-B498-43B3-948B-1728B52AA6E4}">
                  <adec:decorative xmlns:adec="http://schemas.microsoft.com/office/drawing/2017/decorative" val="1"/>
                </a:ext>
              </a:extLst>
            </p:cNvPr>
            <p:cNvSpPr/>
            <p:nvPr/>
          </p:nvSpPr>
          <p:spPr>
            <a:xfrm>
              <a:off x="8329607" y="0"/>
              <a:ext cx="3862389" cy="2145447"/>
            </a:xfrm>
            <a:custGeom>
              <a:avLst/>
              <a:gdLst>
                <a:gd name="f0" fmla="val 10800000"/>
                <a:gd name="f1" fmla="val 5400000"/>
                <a:gd name="f2" fmla="val 180"/>
                <a:gd name="f3" fmla="val w"/>
                <a:gd name="f4" fmla="val h"/>
                <a:gd name="f5" fmla="val 0"/>
                <a:gd name="f6" fmla="val 5270786"/>
                <a:gd name="f7" fmla="val 2927775"/>
                <a:gd name="f8" fmla="val 613805"/>
                <a:gd name="f9" fmla="val 618487"/>
                <a:gd name="f10" fmla="val 85404"/>
                <a:gd name="f11" fmla="val 650052"/>
                <a:gd name="f12" fmla="val 360109"/>
                <a:gd name="f13" fmla="val 792650"/>
                <a:gd name="f14" fmla="val 556543"/>
                <a:gd name="f15" fmla="val 1054084"/>
                <a:gd name="f16" fmla="val 895200"/>
                <a:gd name="f17" fmla="val 1126174"/>
                <a:gd name="f18" fmla="val 988542"/>
                <a:gd name="f19" fmla="val 1200716"/>
                <a:gd name="f20" fmla="val 1085128"/>
                <a:gd name="f21" fmla="val 1276976"/>
                <a:gd name="f22" fmla="val 1191325"/>
                <a:gd name="f23" fmla="val 1859704"/>
                <a:gd name="f24" fmla="val 2002688"/>
                <a:gd name="f25" fmla="val 2485223"/>
                <a:gd name="f26" fmla="val 2348843"/>
                <a:gd name="f27" fmla="val 3368450"/>
                <a:gd name="f28" fmla="val 3948114"/>
                <a:gd name="f29" fmla="val 4373422"/>
                <a:gd name="f30" fmla="val 2066846"/>
                <a:gd name="f31" fmla="val 4956151"/>
                <a:gd name="f32" fmla="val 1636730"/>
                <a:gd name="f33" fmla="val 5021253"/>
                <a:gd name="f34" fmla="val 1588668"/>
                <a:gd name="f35" fmla="val 5086356"/>
                <a:gd name="f36" fmla="val 1541186"/>
                <a:gd name="f37" fmla="val 5149372"/>
                <a:gd name="f38" fmla="val 1495325"/>
                <a:gd name="f39" fmla="val 1406110"/>
                <a:gd name="f40" fmla="val 2138641"/>
                <a:gd name="f41" fmla="val 5112925"/>
                <a:gd name="f42" fmla="val 2253730"/>
                <a:gd name="f43" fmla="val 4598179"/>
                <a:gd name="f44" fmla="val 2621786"/>
                <a:gd name="f45" fmla="val 4074961"/>
                <a:gd name="f46" fmla="val 3368327"/>
                <a:gd name="f47" fmla="val 2170746"/>
                <a:gd name="f48" fmla="val 1393203"/>
                <a:gd name="f49" fmla="val 2384512"/>
                <a:gd name="f50" fmla="val 769646"/>
                <a:gd name="f51" fmla="val 1516288"/>
                <a:gd name="f52" fmla="val 418850"/>
                <a:gd name="f53" fmla="val 1027932"/>
                <a:gd name="f54" fmla="val 48120"/>
                <a:gd name="f55" fmla="val 683401"/>
                <a:gd name="f56" fmla="val 3149"/>
                <a:gd name="f57" fmla="val 85252"/>
                <a:gd name="f58" fmla="+- 0 0 -90"/>
                <a:gd name="f59" fmla="*/ f3 1 5270786"/>
                <a:gd name="f60" fmla="*/ f4 1 2927775"/>
                <a:gd name="f61" fmla="val f5"/>
                <a:gd name="f62" fmla="val f6"/>
                <a:gd name="f63" fmla="val f7"/>
                <a:gd name="f64" fmla="*/ f58 f0 1"/>
                <a:gd name="f65" fmla="+- f63 0 f61"/>
                <a:gd name="f66" fmla="+- f62 0 f61"/>
                <a:gd name="f67" fmla="*/ f64 1 f2"/>
                <a:gd name="f68" fmla="*/ f66 1 5270786"/>
                <a:gd name="f69" fmla="*/ f65 1 2927775"/>
                <a:gd name="f70" fmla="*/ 0 f66 1"/>
                <a:gd name="f71" fmla="*/ 0 f65 1"/>
                <a:gd name="f72" fmla="*/ 613805 f66 1"/>
                <a:gd name="f73" fmla="*/ 618487 f66 1"/>
                <a:gd name="f74" fmla="*/ 85404 f65 1"/>
                <a:gd name="f75" fmla="*/ 1054084 f66 1"/>
                <a:gd name="f76" fmla="*/ 895200 f65 1"/>
                <a:gd name="f77" fmla="*/ 1276976 f66 1"/>
                <a:gd name="f78" fmla="*/ 1191325 f65 1"/>
                <a:gd name="f79" fmla="*/ 3368450 f66 1"/>
                <a:gd name="f80" fmla="*/ 2348843 f65 1"/>
                <a:gd name="f81" fmla="*/ 4956151 f66 1"/>
                <a:gd name="f82" fmla="*/ 1636730 f65 1"/>
                <a:gd name="f83" fmla="*/ 5149372 f66 1"/>
                <a:gd name="f84" fmla="*/ 1495325 f65 1"/>
                <a:gd name="f85" fmla="*/ 5270786 f66 1"/>
                <a:gd name="f86" fmla="*/ 1406110 f65 1"/>
                <a:gd name="f87" fmla="*/ 2138641 f65 1"/>
                <a:gd name="f88" fmla="*/ 5112925 f66 1"/>
                <a:gd name="f89" fmla="*/ 2253730 f65 1"/>
                <a:gd name="f90" fmla="*/ 3368327 f66 1"/>
                <a:gd name="f91" fmla="*/ 2927775 f65 1"/>
                <a:gd name="f92" fmla="*/ 769646 f66 1"/>
                <a:gd name="f93" fmla="*/ 1516288 f65 1"/>
                <a:gd name="f94" fmla="*/ 3149 f66 1"/>
                <a:gd name="f95" fmla="*/ 85252 f65 1"/>
                <a:gd name="f96" fmla="+- f67 0 f1"/>
                <a:gd name="f97" fmla="*/ f70 1 5270786"/>
                <a:gd name="f98" fmla="*/ f71 1 2927775"/>
                <a:gd name="f99" fmla="*/ f72 1 5270786"/>
                <a:gd name="f100" fmla="*/ f73 1 5270786"/>
                <a:gd name="f101" fmla="*/ f74 1 2927775"/>
                <a:gd name="f102" fmla="*/ f75 1 5270786"/>
                <a:gd name="f103" fmla="*/ f76 1 2927775"/>
                <a:gd name="f104" fmla="*/ f77 1 5270786"/>
                <a:gd name="f105" fmla="*/ f78 1 2927775"/>
                <a:gd name="f106" fmla="*/ f79 1 5270786"/>
                <a:gd name="f107" fmla="*/ f80 1 2927775"/>
                <a:gd name="f108" fmla="*/ f81 1 5270786"/>
                <a:gd name="f109" fmla="*/ f82 1 2927775"/>
                <a:gd name="f110" fmla="*/ f83 1 5270786"/>
                <a:gd name="f111" fmla="*/ f84 1 2927775"/>
                <a:gd name="f112" fmla="*/ f85 1 5270786"/>
                <a:gd name="f113" fmla="*/ f86 1 2927775"/>
                <a:gd name="f114" fmla="*/ f87 1 2927775"/>
                <a:gd name="f115" fmla="*/ f88 1 5270786"/>
                <a:gd name="f116" fmla="*/ f89 1 2927775"/>
                <a:gd name="f117" fmla="*/ f90 1 5270786"/>
                <a:gd name="f118" fmla="*/ f91 1 2927775"/>
                <a:gd name="f119" fmla="*/ f92 1 5270786"/>
                <a:gd name="f120" fmla="*/ f93 1 2927775"/>
                <a:gd name="f121" fmla="*/ f94 1 5270786"/>
                <a:gd name="f122" fmla="*/ f95 1 2927775"/>
                <a:gd name="f123" fmla="*/ f61 1 f68"/>
                <a:gd name="f124" fmla="*/ f62 1 f68"/>
                <a:gd name="f125" fmla="*/ f61 1 f69"/>
                <a:gd name="f126" fmla="*/ f63 1 f69"/>
                <a:gd name="f127" fmla="*/ f97 1 f68"/>
                <a:gd name="f128" fmla="*/ f98 1 f69"/>
                <a:gd name="f129" fmla="*/ f99 1 f68"/>
                <a:gd name="f130" fmla="*/ f100 1 f68"/>
                <a:gd name="f131" fmla="*/ f101 1 f69"/>
                <a:gd name="f132" fmla="*/ f102 1 f68"/>
                <a:gd name="f133" fmla="*/ f103 1 f69"/>
                <a:gd name="f134" fmla="*/ f104 1 f68"/>
                <a:gd name="f135" fmla="*/ f105 1 f69"/>
                <a:gd name="f136" fmla="*/ f106 1 f68"/>
                <a:gd name="f137" fmla="*/ f107 1 f69"/>
                <a:gd name="f138" fmla="*/ f108 1 f68"/>
                <a:gd name="f139" fmla="*/ f109 1 f69"/>
                <a:gd name="f140" fmla="*/ f110 1 f68"/>
                <a:gd name="f141" fmla="*/ f111 1 f69"/>
                <a:gd name="f142" fmla="*/ f112 1 f68"/>
                <a:gd name="f143" fmla="*/ f113 1 f69"/>
                <a:gd name="f144" fmla="*/ f114 1 f69"/>
                <a:gd name="f145" fmla="*/ f115 1 f68"/>
                <a:gd name="f146" fmla="*/ f116 1 f69"/>
                <a:gd name="f147" fmla="*/ f117 1 f68"/>
                <a:gd name="f148" fmla="*/ f118 1 f69"/>
                <a:gd name="f149" fmla="*/ f119 1 f68"/>
                <a:gd name="f150" fmla="*/ f120 1 f69"/>
                <a:gd name="f151" fmla="*/ f121 1 f68"/>
                <a:gd name="f152" fmla="*/ f122 1 f69"/>
                <a:gd name="f153" fmla="*/ f123 f59 1"/>
                <a:gd name="f154" fmla="*/ f124 f59 1"/>
                <a:gd name="f155" fmla="*/ f126 f60 1"/>
                <a:gd name="f156" fmla="*/ f125 f60 1"/>
                <a:gd name="f157" fmla="*/ f127 f59 1"/>
                <a:gd name="f158" fmla="*/ f128 f60 1"/>
                <a:gd name="f159" fmla="*/ f129 f59 1"/>
                <a:gd name="f160" fmla="*/ f130 f59 1"/>
                <a:gd name="f161" fmla="*/ f131 f60 1"/>
                <a:gd name="f162" fmla="*/ f132 f59 1"/>
                <a:gd name="f163" fmla="*/ f133 f60 1"/>
                <a:gd name="f164" fmla="*/ f134 f59 1"/>
                <a:gd name="f165" fmla="*/ f135 f60 1"/>
                <a:gd name="f166" fmla="*/ f136 f59 1"/>
                <a:gd name="f167" fmla="*/ f137 f60 1"/>
                <a:gd name="f168" fmla="*/ f138 f59 1"/>
                <a:gd name="f169" fmla="*/ f139 f60 1"/>
                <a:gd name="f170" fmla="*/ f140 f59 1"/>
                <a:gd name="f171" fmla="*/ f141 f60 1"/>
                <a:gd name="f172" fmla="*/ f142 f59 1"/>
                <a:gd name="f173" fmla="*/ f143 f60 1"/>
                <a:gd name="f174" fmla="*/ f144 f60 1"/>
                <a:gd name="f175" fmla="*/ f145 f59 1"/>
                <a:gd name="f176" fmla="*/ f146 f60 1"/>
                <a:gd name="f177" fmla="*/ f147 f59 1"/>
                <a:gd name="f178" fmla="*/ f148 f60 1"/>
                <a:gd name="f179" fmla="*/ f149 f59 1"/>
                <a:gd name="f180" fmla="*/ f150 f60 1"/>
                <a:gd name="f181" fmla="*/ f151 f59 1"/>
                <a:gd name="f182" fmla="*/ f152 f60 1"/>
              </a:gdLst>
              <a:ahLst/>
              <a:cxnLst>
                <a:cxn ang="3cd4">
                  <a:pos x="hc" y="t"/>
                </a:cxn>
                <a:cxn ang="0">
                  <a:pos x="r" y="vc"/>
                </a:cxn>
                <a:cxn ang="cd4">
                  <a:pos x="hc" y="b"/>
                </a:cxn>
                <a:cxn ang="cd2">
                  <a:pos x="l" y="vc"/>
                </a:cxn>
                <a:cxn ang="f96">
                  <a:pos x="f157" y="f158"/>
                </a:cxn>
                <a:cxn ang="f96">
                  <a:pos x="f159" y="f158"/>
                </a:cxn>
                <a:cxn ang="f96">
                  <a:pos x="f160" y="f161"/>
                </a:cxn>
                <a:cxn ang="f96">
                  <a:pos x="f162" y="f163"/>
                </a:cxn>
                <a:cxn ang="f96">
                  <a:pos x="f164" y="f165"/>
                </a:cxn>
                <a:cxn ang="f96">
                  <a:pos x="f166" y="f167"/>
                </a:cxn>
                <a:cxn ang="f96">
                  <a:pos x="f168" y="f169"/>
                </a:cxn>
                <a:cxn ang="f96">
                  <a:pos x="f170" y="f171"/>
                </a:cxn>
                <a:cxn ang="f96">
                  <a:pos x="f172" y="f173"/>
                </a:cxn>
                <a:cxn ang="f96">
                  <a:pos x="f172" y="f174"/>
                </a:cxn>
                <a:cxn ang="f96">
                  <a:pos x="f175" y="f176"/>
                </a:cxn>
                <a:cxn ang="f96">
                  <a:pos x="f177" y="f178"/>
                </a:cxn>
                <a:cxn ang="f96">
                  <a:pos x="f179" y="f180"/>
                </a:cxn>
                <a:cxn ang="f96">
                  <a:pos x="f181" y="f182"/>
                </a:cxn>
              </a:cxnLst>
              <a:rect l="f153" t="f156" r="f154" b="f155"/>
              <a:pathLst>
                <a:path w="5270786" h="2927775">
                  <a:moveTo>
                    <a:pt x="f5" y="f5"/>
                  </a:moveTo>
                  <a:lnTo>
                    <a:pt x="f8" y="f5"/>
                  </a:lnTo>
                  <a:lnTo>
                    <a:pt x="f9" y="f10"/>
                  </a:ln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lnTo>
                    <a:pt x="f6" y="f39"/>
                  </a:lnTo>
                  <a:lnTo>
                    <a:pt x="f6" y="f40"/>
                  </a:lnTo>
                  <a:lnTo>
                    <a:pt x="f41" y="f42"/>
                  </a:lnTo>
                  <a:cubicBezTo>
                    <a:pt x="f43" y="f44"/>
                    <a:pt x="f45" y="f7"/>
                    <a:pt x="f46" y="f7"/>
                  </a:cubicBezTo>
                  <a:cubicBezTo>
                    <a:pt x="f47" y="f7"/>
                    <a:pt x="f48" y="f49"/>
                    <a:pt x="f50" y="f51"/>
                  </a:cubicBezTo>
                  <a:cubicBezTo>
                    <a:pt x="f52" y="f53"/>
                    <a:pt x="f54" y="f55"/>
                    <a:pt x="f56" y="f57"/>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Freeform: Shape 15">
              <a:extLst>
                <a:ext uri="{FF2B5EF4-FFF2-40B4-BE49-F238E27FC236}">
                  <a16:creationId xmlns:a16="http://schemas.microsoft.com/office/drawing/2014/main" id="{7E38E8EE-AEB1-02B1-9456-C584F1196A53}"/>
                </a:ext>
                <a:ext uri="{C183D7F6-B498-43B3-948B-1728B52AA6E4}">
                  <adec:decorative xmlns:adec="http://schemas.microsoft.com/office/drawing/2017/decorative" val="1"/>
                </a:ext>
              </a:extLst>
            </p:cNvPr>
            <p:cNvSpPr/>
            <p:nvPr/>
          </p:nvSpPr>
          <p:spPr>
            <a:xfrm>
              <a:off x="8329607" y="0"/>
              <a:ext cx="3862389" cy="2145447"/>
            </a:xfrm>
            <a:custGeom>
              <a:avLst/>
              <a:gdLst>
                <a:gd name="f0" fmla="val 10800000"/>
                <a:gd name="f1" fmla="val 5400000"/>
                <a:gd name="f2" fmla="val 180"/>
                <a:gd name="f3" fmla="val w"/>
                <a:gd name="f4" fmla="val h"/>
                <a:gd name="f5" fmla="val 0"/>
                <a:gd name="f6" fmla="val 5270786"/>
                <a:gd name="f7" fmla="val 2927775"/>
                <a:gd name="f8" fmla="val 736294"/>
                <a:gd name="f9" fmla="val 740298"/>
                <a:gd name="f10" fmla="val 72745"/>
                <a:gd name="f11" fmla="val 768839"/>
                <a:gd name="f12" fmla="val 319371"/>
                <a:gd name="f13" fmla="val 898885"/>
                <a:gd name="f14" fmla="val 497858"/>
                <a:gd name="f15" fmla="val 1153024"/>
                <a:gd name="f16" fmla="val 826989"/>
                <a:gd name="f17" fmla="val 1225727"/>
                <a:gd name="f18" fmla="val 921142"/>
                <a:gd name="f19" fmla="val 1300882"/>
                <a:gd name="f20" fmla="val 1018537"/>
                <a:gd name="f21" fmla="val 1378368"/>
                <a:gd name="f22" fmla="val 1126356"/>
                <a:gd name="f23" fmla="val 1652384"/>
                <a:gd name="f24" fmla="val 1507833"/>
                <a:gd name="f25" fmla="val 1933512"/>
                <a:gd name="f26" fmla="val 1779060"/>
                <a:gd name="f27" fmla="val 2238056"/>
                <a:gd name="f28" fmla="val 1955322"/>
                <a:gd name="f29" fmla="val 2560868"/>
                <a:gd name="f30" fmla="val 2142238"/>
                <a:gd name="f31" fmla="val 2930637"/>
                <a:gd name="f32" fmla="val 2233033"/>
                <a:gd name="f33" fmla="val 3368327"/>
                <a:gd name="f34" fmla="val 3616720"/>
                <a:gd name="f35" fmla="val 3847703"/>
                <a:gd name="f36" fmla="val 2176866"/>
                <a:gd name="f37" fmla="val 4095360"/>
                <a:gd name="f38" fmla="val 2056192"/>
                <a:gd name="f39" fmla="val 4349636"/>
                <a:gd name="f40" fmla="val 1932276"/>
                <a:gd name="f41" fmla="val 4601340"/>
                <a:gd name="f42" fmla="val 1751613"/>
                <a:gd name="f43" fmla="val 4880506"/>
                <a:gd name="f44" fmla="val 1545587"/>
                <a:gd name="f45" fmla="val 4945974"/>
                <a:gd name="f46" fmla="val 1497295"/>
                <a:gd name="f47" fmla="val 5011199"/>
                <a:gd name="f48" fmla="val 1449697"/>
                <a:gd name="f49" fmla="val 5074340"/>
                <a:gd name="f50" fmla="val 1403721"/>
                <a:gd name="f51" fmla="val 1259367"/>
                <a:gd name="f52" fmla="val 2138641"/>
                <a:gd name="f53" fmla="val 5112925"/>
                <a:gd name="f54" fmla="val 2253730"/>
                <a:gd name="f55" fmla="val 4598179"/>
                <a:gd name="f56" fmla="val 2621786"/>
                <a:gd name="f57" fmla="val 4074961"/>
                <a:gd name="f58" fmla="val 2170746"/>
                <a:gd name="f59" fmla="val 1393203"/>
                <a:gd name="f60" fmla="val 2384512"/>
                <a:gd name="f61" fmla="val 769646"/>
                <a:gd name="f62" fmla="val 1516288"/>
                <a:gd name="f63" fmla="val 418850"/>
                <a:gd name="f64" fmla="val 1027932"/>
                <a:gd name="f65" fmla="val 48120"/>
                <a:gd name="f66" fmla="val 683401"/>
                <a:gd name="f67" fmla="val 3149"/>
                <a:gd name="f68" fmla="val 85252"/>
                <a:gd name="f69" fmla="+- 0 0 -90"/>
                <a:gd name="f70" fmla="*/ f3 1 5270786"/>
                <a:gd name="f71" fmla="*/ f4 1 2927775"/>
                <a:gd name="f72" fmla="val f5"/>
                <a:gd name="f73" fmla="val f6"/>
                <a:gd name="f74" fmla="val f7"/>
                <a:gd name="f75" fmla="*/ f69 f0 1"/>
                <a:gd name="f76" fmla="+- f74 0 f72"/>
                <a:gd name="f77" fmla="+- f73 0 f72"/>
                <a:gd name="f78" fmla="*/ f75 1 f2"/>
                <a:gd name="f79" fmla="*/ f77 1 5270786"/>
                <a:gd name="f80" fmla="*/ f76 1 2927775"/>
                <a:gd name="f81" fmla="*/ 0 f77 1"/>
                <a:gd name="f82" fmla="*/ 0 f76 1"/>
                <a:gd name="f83" fmla="*/ 736294 f77 1"/>
                <a:gd name="f84" fmla="*/ 740298 f77 1"/>
                <a:gd name="f85" fmla="*/ 72745 f76 1"/>
                <a:gd name="f86" fmla="*/ 1153024 f77 1"/>
                <a:gd name="f87" fmla="*/ 826989 f76 1"/>
                <a:gd name="f88" fmla="*/ 1378368 f77 1"/>
                <a:gd name="f89" fmla="*/ 1126356 f76 1"/>
                <a:gd name="f90" fmla="*/ 2238056 f77 1"/>
                <a:gd name="f91" fmla="*/ 1955322 f76 1"/>
                <a:gd name="f92" fmla="*/ 3368327 f77 1"/>
                <a:gd name="f93" fmla="*/ 2233033 f76 1"/>
                <a:gd name="f94" fmla="*/ 4095360 f77 1"/>
                <a:gd name="f95" fmla="*/ 2056192 f76 1"/>
                <a:gd name="f96" fmla="*/ 4880506 f77 1"/>
                <a:gd name="f97" fmla="*/ 1545587 f76 1"/>
                <a:gd name="f98" fmla="*/ 5074340 f77 1"/>
                <a:gd name="f99" fmla="*/ 1403721 f76 1"/>
                <a:gd name="f100" fmla="*/ 5270786 f77 1"/>
                <a:gd name="f101" fmla="*/ 1259367 f76 1"/>
                <a:gd name="f102" fmla="*/ 2138641 f76 1"/>
                <a:gd name="f103" fmla="*/ 5112925 f77 1"/>
                <a:gd name="f104" fmla="*/ 2253730 f76 1"/>
                <a:gd name="f105" fmla="*/ 2927775 f76 1"/>
                <a:gd name="f106" fmla="*/ 769646 f77 1"/>
                <a:gd name="f107" fmla="*/ 1516288 f76 1"/>
                <a:gd name="f108" fmla="*/ 3149 f77 1"/>
                <a:gd name="f109" fmla="*/ 85252 f76 1"/>
                <a:gd name="f110" fmla="+- f78 0 f1"/>
                <a:gd name="f111" fmla="*/ f81 1 5270786"/>
                <a:gd name="f112" fmla="*/ f82 1 2927775"/>
                <a:gd name="f113" fmla="*/ f83 1 5270786"/>
                <a:gd name="f114" fmla="*/ f84 1 5270786"/>
                <a:gd name="f115" fmla="*/ f85 1 2927775"/>
                <a:gd name="f116" fmla="*/ f86 1 5270786"/>
                <a:gd name="f117" fmla="*/ f87 1 2927775"/>
                <a:gd name="f118" fmla="*/ f88 1 5270786"/>
                <a:gd name="f119" fmla="*/ f89 1 2927775"/>
                <a:gd name="f120" fmla="*/ f90 1 5270786"/>
                <a:gd name="f121" fmla="*/ f91 1 2927775"/>
                <a:gd name="f122" fmla="*/ f92 1 5270786"/>
                <a:gd name="f123" fmla="*/ f93 1 2927775"/>
                <a:gd name="f124" fmla="*/ f94 1 5270786"/>
                <a:gd name="f125" fmla="*/ f95 1 2927775"/>
                <a:gd name="f126" fmla="*/ f96 1 5270786"/>
                <a:gd name="f127" fmla="*/ f97 1 2927775"/>
                <a:gd name="f128" fmla="*/ f98 1 5270786"/>
                <a:gd name="f129" fmla="*/ f99 1 2927775"/>
                <a:gd name="f130" fmla="*/ f100 1 5270786"/>
                <a:gd name="f131" fmla="*/ f101 1 2927775"/>
                <a:gd name="f132" fmla="*/ f102 1 2927775"/>
                <a:gd name="f133" fmla="*/ f103 1 5270786"/>
                <a:gd name="f134" fmla="*/ f104 1 2927775"/>
                <a:gd name="f135" fmla="*/ f105 1 2927775"/>
                <a:gd name="f136" fmla="*/ f106 1 5270786"/>
                <a:gd name="f137" fmla="*/ f107 1 2927775"/>
                <a:gd name="f138" fmla="*/ f108 1 5270786"/>
                <a:gd name="f139" fmla="*/ f109 1 2927775"/>
                <a:gd name="f140" fmla="*/ f72 1 f79"/>
                <a:gd name="f141" fmla="*/ f73 1 f79"/>
                <a:gd name="f142" fmla="*/ f72 1 f80"/>
                <a:gd name="f143" fmla="*/ f74 1 f80"/>
                <a:gd name="f144" fmla="*/ f111 1 f79"/>
                <a:gd name="f145" fmla="*/ f112 1 f80"/>
                <a:gd name="f146" fmla="*/ f113 1 f79"/>
                <a:gd name="f147" fmla="*/ f114 1 f79"/>
                <a:gd name="f148" fmla="*/ f115 1 f80"/>
                <a:gd name="f149" fmla="*/ f116 1 f79"/>
                <a:gd name="f150" fmla="*/ f117 1 f80"/>
                <a:gd name="f151" fmla="*/ f118 1 f79"/>
                <a:gd name="f152" fmla="*/ f119 1 f80"/>
                <a:gd name="f153" fmla="*/ f120 1 f79"/>
                <a:gd name="f154" fmla="*/ f121 1 f80"/>
                <a:gd name="f155" fmla="*/ f122 1 f79"/>
                <a:gd name="f156" fmla="*/ f123 1 f80"/>
                <a:gd name="f157" fmla="*/ f124 1 f79"/>
                <a:gd name="f158" fmla="*/ f125 1 f80"/>
                <a:gd name="f159" fmla="*/ f126 1 f79"/>
                <a:gd name="f160" fmla="*/ f127 1 f80"/>
                <a:gd name="f161" fmla="*/ f128 1 f79"/>
                <a:gd name="f162" fmla="*/ f129 1 f80"/>
                <a:gd name="f163" fmla="*/ f130 1 f79"/>
                <a:gd name="f164" fmla="*/ f131 1 f80"/>
                <a:gd name="f165" fmla="*/ f132 1 f80"/>
                <a:gd name="f166" fmla="*/ f133 1 f79"/>
                <a:gd name="f167" fmla="*/ f134 1 f80"/>
                <a:gd name="f168" fmla="*/ f135 1 f80"/>
                <a:gd name="f169" fmla="*/ f136 1 f79"/>
                <a:gd name="f170" fmla="*/ f137 1 f80"/>
                <a:gd name="f171" fmla="*/ f138 1 f79"/>
                <a:gd name="f172" fmla="*/ f139 1 f80"/>
                <a:gd name="f173" fmla="*/ f140 f70 1"/>
                <a:gd name="f174" fmla="*/ f141 f70 1"/>
                <a:gd name="f175" fmla="*/ f143 f71 1"/>
                <a:gd name="f176" fmla="*/ f142 f71 1"/>
                <a:gd name="f177" fmla="*/ f144 f70 1"/>
                <a:gd name="f178" fmla="*/ f145 f71 1"/>
                <a:gd name="f179" fmla="*/ f146 f70 1"/>
                <a:gd name="f180" fmla="*/ f147 f70 1"/>
                <a:gd name="f181" fmla="*/ f148 f71 1"/>
                <a:gd name="f182" fmla="*/ f149 f70 1"/>
                <a:gd name="f183" fmla="*/ f150 f71 1"/>
                <a:gd name="f184" fmla="*/ f151 f70 1"/>
                <a:gd name="f185" fmla="*/ f152 f71 1"/>
                <a:gd name="f186" fmla="*/ f153 f70 1"/>
                <a:gd name="f187" fmla="*/ f154 f71 1"/>
                <a:gd name="f188" fmla="*/ f155 f70 1"/>
                <a:gd name="f189" fmla="*/ f156 f71 1"/>
                <a:gd name="f190" fmla="*/ f157 f70 1"/>
                <a:gd name="f191" fmla="*/ f158 f71 1"/>
                <a:gd name="f192" fmla="*/ f159 f70 1"/>
                <a:gd name="f193" fmla="*/ f160 f71 1"/>
                <a:gd name="f194" fmla="*/ f161 f70 1"/>
                <a:gd name="f195" fmla="*/ f162 f71 1"/>
                <a:gd name="f196" fmla="*/ f163 f70 1"/>
                <a:gd name="f197" fmla="*/ f164 f71 1"/>
                <a:gd name="f198" fmla="*/ f165 f71 1"/>
                <a:gd name="f199" fmla="*/ f166 f70 1"/>
                <a:gd name="f200" fmla="*/ f167 f71 1"/>
                <a:gd name="f201" fmla="*/ f168 f71 1"/>
                <a:gd name="f202" fmla="*/ f169 f70 1"/>
                <a:gd name="f203" fmla="*/ f170 f71 1"/>
                <a:gd name="f204" fmla="*/ f171 f70 1"/>
                <a:gd name="f205" fmla="*/ f172 f71 1"/>
              </a:gdLst>
              <a:ahLst/>
              <a:cxnLst>
                <a:cxn ang="3cd4">
                  <a:pos x="hc" y="t"/>
                </a:cxn>
                <a:cxn ang="0">
                  <a:pos x="r" y="vc"/>
                </a:cxn>
                <a:cxn ang="cd4">
                  <a:pos x="hc" y="b"/>
                </a:cxn>
                <a:cxn ang="cd2">
                  <a:pos x="l" y="vc"/>
                </a:cxn>
                <a:cxn ang="f110">
                  <a:pos x="f177" y="f178"/>
                </a:cxn>
                <a:cxn ang="f110">
                  <a:pos x="f179" y="f178"/>
                </a:cxn>
                <a:cxn ang="f110">
                  <a:pos x="f180" y="f181"/>
                </a:cxn>
                <a:cxn ang="f110">
                  <a:pos x="f182" y="f183"/>
                </a:cxn>
                <a:cxn ang="f110">
                  <a:pos x="f184" y="f185"/>
                </a:cxn>
                <a:cxn ang="f110">
                  <a:pos x="f186" y="f187"/>
                </a:cxn>
                <a:cxn ang="f110">
                  <a:pos x="f188" y="f189"/>
                </a:cxn>
                <a:cxn ang="f110">
                  <a:pos x="f190" y="f191"/>
                </a:cxn>
                <a:cxn ang="f110">
                  <a:pos x="f192" y="f193"/>
                </a:cxn>
                <a:cxn ang="f110">
                  <a:pos x="f194" y="f195"/>
                </a:cxn>
                <a:cxn ang="f110">
                  <a:pos x="f196" y="f197"/>
                </a:cxn>
                <a:cxn ang="f110">
                  <a:pos x="f196" y="f198"/>
                </a:cxn>
                <a:cxn ang="f110">
                  <a:pos x="f199" y="f200"/>
                </a:cxn>
                <a:cxn ang="f110">
                  <a:pos x="f188" y="f201"/>
                </a:cxn>
                <a:cxn ang="f110">
                  <a:pos x="f202" y="f203"/>
                </a:cxn>
                <a:cxn ang="f110">
                  <a:pos x="f204" y="f205"/>
                </a:cxn>
              </a:cxnLst>
              <a:rect l="f173" t="f176" r="f174" b="f175"/>
              <a:pathLst>
                <a:path w="5270786" h="2927775">
                  <a:moveTo>
                    <a:pt x="f5" y="f5"/>
                  </a:moveTo>
                  <a:lnTo>
                    <a:pt x="f8"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2"/>
                  </a:cubicBezTo>
                  <a:cubicBezTo>
                    <a:pt x="f34" y="f32"/>
                    <a:pt x="f35" y="f36"/>
                    <a:pt x="f37" y="f38"/>
                  </a:cubicBezTo>
                  <a:cubicBezTo>
                    <a:pt x="f39" y="f40"/>
                    <a:pt x="f41" y="f42"/>
                    <a:pt x="f43" y="f44"/>
                  </a:cubicBezTo>
                  <a:cubicBezTo>
                    <a:pt x="f45" y="f46"/>
                    <a:pt x="f47" y="f48"/>
                    <a:pt x="f49" y="f50"/>
                  </a:cubicBezTo>
                  <a:lnTo>
                    <a:pt x="f6" y="f51"/>
                  </a:lnTo>
                  <a:lnTo>
                    <a:pt x="f6" y="f52"/>
                  </a:lnTo>
                  <a:lnTo>
                    <a:pt x="f53" y="f54"/>
                  </a:lnTo>
                  <a:cubicBezTo>
                    <a:pt x="f55" y="f56"/>
                    <a:pt x="f57" y="f7"/>
                    <a:pt x="f33" y="f7"/>
                  </a:cubicBezTo>
                  <a:cubicBezTo>
                    <a:pt x="f58" y="f7"/>
                    <a:pt x="f59" y="f60"/>
                    <a:pt x="f61" y="f62"/>
                  </a:cubicBezTo>
                  <a:cubicBezTo>
                    <a:pt x="f63" y="f64"/>
                    <a:pt x="f65" y="f66"/>
                    <a:pt x="f67" y="f68"/>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9" name="Group 17">
            <a:extLst>
              <a:ext uri="{FF2B5EF4-FFF2-40B4-BE49-F238E27FC236}">
                <a16:creationId xmlns:a16="http://schemas.microsoft.com/office/drawing/2014/main" id="{17FA6809-4024-7566-1AD5-542B3E5689C2}"/>
              </a:ext>
              <a:ext uri="{C183D7F6-B498-43B3-948B-1728B52AA6E4}">
                <adec:decorative xmlns:adec="http://schemas.microsoft.com/office/drawing/2017/decorative" val="1"/>
              </a:ext>
            </a:extLst>
          </p:cNvPr>
          <p:cNvGrpSpPr/>
          <p:nvPr/>
        </p:nvGrpSpPr>
        <p:grpSpPr>
          <a:xfrm>
            <a:off x="8" y="4682669"/>
            <a:ext cx="2898941" cy="2175330"/>
            <a:chOff x="8" y="4682669"/>
            <a:chExt cx="2898941" cy="2175330"/>
          </a:xfrm>
        </p:grpSpPr>
        <p:sp>
          <p:nvSpPr>
            <p:cNvPr id="10" name="Freeform: Shape 18">
              <a:extLst>
                <a:ext uri="{FF2B5EF4-FFF2-40B4-BE49-F238E27FC236}">
                  <a16:creationId xmlns:a16="http://schemas.microsoft.com/office/drawing/2014/main" id="{1EB3F17C-8C05-72BC-C8DF-3349AA327E02}"/>
                </a:ext>
                <a:ext uri="{C183D7F6-B498-43B3-948B-1728B52AA6E4}">
                  <adec:decorative xmlns:adec="http://schemas.microsoft.com/office/drawing/2017/decorative" val="1"/>
                </a:ext>
              </a:extLst>
            </p:cNvPr>
            <p:cNvSpPr/>
            <p:nvPr/>
          </p:nvSpPr>
          <p:spPr>
            <a:xfrm rot="10800009" flipH="1">
              <a:off x="457" y="4850928"/>
              <a:ext cx="2885745" cy="2007062"/>
            </a:xfrm>
            <a:custGeom>
              <a:avLst/>
              <a:gdLst>
                <a:gd name="f0" fmla="val 10800000"/>
                <a:gd name="f1" fmla="val 5400000"/>
                <a:gd name="f2" fmla="val 180"/>
                <a:gd name="f3" fmla="val w"/>
                <a:gd name="f4" fmla="val h"/>
                <a:gd name="f5" fmla="val 0"/>
                <a:gd name="f6" fmla="val 3815424"/>
                <a:gd name="f7" fmla="val 2653659"/>
                <a:gd name="f8" fmla="val 3203055"/>
                <a:gd name="f9" fmla="val 3801025"/>
                <a:gd name="f10" fmla="val 214243"/>
                <a:gd name="f11" fmla="val 3616317"/>
                <a:gd name="f12" fmla="val 1584467"/>
                <a:gd name="f13" fmla="val 2091637"/>
                <a:gd name="f14" fmla="val 587142"/>
                <a:gd name="f15" fmla="val 400192"/>
                <a:gd name="f16" fmla="val 222112"/>
                <a:gd name="f17" fmla="val 2636953"/>
                <a:gd name="f18" fmla="val 53389"/>
                <a:gd name="f19" fmla="val 2605041"/>
                <a:gd name="f20" fmla="val 2593136"/>
                <a:gd name="f21" fmla="val 1994836"/>
                <a:gd name="f22" fmla="val 159710"/>
                <a:gd name="f23" fmla="val 2035054"/>
                <a:gd name="f24" fmla="val 295467"/>
                <a:gd name="f25" fmla="val 2061726"/>
                <a:gd name="f26" fmla="val 438268"/>
                <a:gd name="f27" fmla="val 2075152"/>
                <a:gd name="f28" fmla="val 901731"/>
                <a:gd name="f29" fmla="val 1234490"/>
                <a:gd name="f30" fmla="val 2014697"/>
                <a:gd name="f31" fmla="val 1549283"/>
                <a:gd name="f32" fmla="val 1900153"/>
                <a:gd name="f33" fmla="val 1860709"/>
                <a:gd name="f34" fmla="val 1786959"/>
                <a:gd name="f35" fmla="val 2157231"/>
                <a:gd name="f36" fmla="val 1620350"/>
                <a:gd name="f37" fmla="val 2406698"/>
                <a:gd name="f38" fmla="val 1418450"/>
                <a:gd name="f39" fmla="val 2655859"/>
                <a:gd name="f40" fmla="val 1216840"/>
                <a:gd name="f41" fmla="val 2859596"/>
                <a:gd name="f42" fmla="val 978302"/>
                <a:gd name="f43" fmla="val 2996069"/>
                <a:gd name="f44" fmla="val 728678"/>
                <a:gd name="f45" fmla="val 3101178"/>
                <a:gd name="f46" fmla="val 536396"/>
                <a:gd name="f47" fmla="val 3167417"/>
                <a:gd name="f48" fmla="val 338366"/>
                <a:gd name="f49" fmla="val 3193967"/>
                <a:gd name="f50" fmla="val 137719"/>
                <a:gd name="f51" fmla="+- 0 0 -90"/>
                <a:gd name="f52" fmla="*/ f3 1 3815424"/>
                <a:gd name="f53" fmla="*/ f4 1 2653659"/>
                <a:gd name="f54" fmla="val f5"/>
                <a:gd name="f55" fmla="val f6"/>
                <a:gd name="f56" fmla="val f7"/>
                <a:gd name="f57" fmla="*/ f51 f0 1"/>
                <a:gd name="f58" fmla="+- f56 0 f54"/>
                <a:gd name="f59" fmla="+- f55 0 f54"/>
                <a:gd name="f60" fmla="*/ f57 1 f2"/>
                <a:gd name="f61" fmla="*/ f59 1 3815424"/>
                <a:gd name="f62" fmla="*/ f58 1 2653659"/>
                <a:gd name="f63" fmla="*/ 3203055 f59 1"/>
                <a:gd name="f64" fmla="*/ 0 f58 1"/>
                <a:gd name="f65" fmla="*/ 3815424 f59 1"/>
                <a:gd name="f66" fmla="*/ 3801025 f59 1"/>
                <a:gd name="f67" fmla="*/ 214243 f58 1"/>
                <a:gd name="f68" fmla="*/ 587142 f59 1"/>
                <a:gd name="f69" fmla="*/ 2653659 f58 1"/>
                <a:gd name="f70" fmla="*/ 53389 f59 1"/>
                <a:gd name="f71" fmla="*/ 2605041 f58 1"/>
                <a:gd name="f72" fmla="*/ 0 f59 1"/>
                <a:gd name="f73" fmla="*/ 2593136 f58 1"/>
                <a:gd name="f74" fmla="*/ 1994836 f58 1"/>
                <a:gd name="f75" fmla="*/ 159710 f59 1"/>
                <a:gd name="f76" fmla="*/ 2035054 f58 1"/>
                <a:gd name="f77" fmla="*/ 2075152 f58 1"/>
                <a:gd name="f78" fmla="*/ 1549283 f59 1"/>
                <a:gd name="f79" fmla="*/ 1900153 f58 1"/>
                <a:gd name="f80" fmla="*/ 2406698 f59 1"/>
                <a:gd name="f81" fmla="*/ 1418450 f58 1"/>
                <a:gd name="f82" fmla="*/ 2996069 f59 1"/>
                <a:gd name="f83" fmla="*/ 728678 f58 1"/>
                <a:gd name="f84" fmla="*/ 3193967 f59 1"/>
                <a:gd name="f85" fmla="*/ 137719 f58 1"/>
                <a:gd name="f86" fmla="+- f60 0 f1"/>
                <a:gd name="f87" fmla="*/ f63 1 3815424"/>
                <a:gd name="f88" fmla="*/ f64 1 2653659"/>
                <a:gd name="f89" fmla="*/ f65 1 3815424"/>
                <a:gd name="f90" fmla="*/ f66 1 3815424"/>
                <a:gd name="f91" fmla="*/ f67 1 2653659"/>
                <a:gd name="f92" fmla="*/ f68 1 3815424"/>
                <a:gd name="f93" fmla="*/ f69 1 2653659"/>
                <a:gd name="f94" fmla="*/ f70 1 3815424"/>
                <a:gd name="f95" fmla="*/ f71 1 2653659"/>
                <a:gd name="f96" fmla="*/ f72 1 3815424"/>
                <a:gd name="f97" fmla="*/ f73 1 2653659"/>
                <a:gd name="f98" fmla="*/ f74 1 2653659"/>
                <a:gd name="f99" fmla="*/ f75 1 3815424"/>
                <a:gd name="f100" fmla="*/ f76 1 2653659"/>
                <a:gd name="f101" fmla="*/ f77 1 2653659"/>
                <a:gd name="f102" fmla="*/ f78 1 3815424"/>
                <a:gd name="f103" fmla="*/ f79 1 2653659"/>
                <a:gd name="f104" fmla="*/ f80 1 3815424"/>
                <a:gd name="f105" fmla="*/ f81 1 2653659"/>
                <a:gd name="f106" fmla="*/ f82 1 3815424"/>
                <a:gd name="f107" fmla="*/ f83 1 2653659"/>
                <a:gd name="f108" fmla="*/ f84 1 3815424"/>
                <a:gd name="f109" fmla="*/ f85 1 2653659"/>
                <a:gd name="f110" fmla="*/ f54 1 f61"/>
                <a:gd name="f111" fmla="*/ f55 1 f61"/>
                <a:gd name="f112" fmla="*/ f54 1 f62"/>
                <a:gd name="f113" fmla="*/ f56 1 f62"/>
                <a:gd name="f114" fmla="*/ f87 1 f61"/>
                <a:gd name="f115" fmla="*/ f88 1 f62"/>
                <a:gd name="f116" fmla="*/ f89 1 f61"/>
                <a:gd name="f117" fmla="*/ f90 1 f61"/>
                <a:gd name="f118" fmla="*/ f91 1 f62"/>
                <a:gd name="f119" fmla="*/ f92 1 f61"/>
                <a:gd name="f120" fmla="*/ f93 1 f62"/>
                <a:gd name="f121" fmla="*/ f94 1 f61"/>
                <a:gd name="f122" fmla="*/ f95 1 f62"/>
                <a:gd name="f123" fmla="*/ f96 1 f61"/>
                <a:gd name="f124" fmla="*/ f97 1 f62"/>
                <a:gd name="f125" fmla="*/ f98 1 f62"/>
                <a:gd name="f126" fmla="*/ f99 1 f61"/>
                <a:gd name="f127" fmla="*/ f100 1 f62"/>
                <a:gd name="f128" fmla="*/ f101 1 f62"/>
                <a:gd name="f129" fmla="*/ f102 1 f61"/>
                <a:gd name="f130" fmla="*/ f103 1 f62"/>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2 1"/>
                <a:gd name="f145" fmla="*/ f118 f53 1"/>
                <a:gd name="f146" fmla="*/ f119 f52 1"/>
                <a:gd name="f147" fmla="*/ f120 f53 1"/>
                <a:gd name="f148" fmla="*/ f121 f52 1"/>
                <a:gd name="f149" fmla="*/ f122 f53 1"/>
                <a:gd name="f150" fmla="*/ f123 f52 1"/>
                <a:gd name="f151" fmla="*/ f124 f53 1"/>
                <a:gd name="f152" fmla="*/ f125 f53 1"/>
                <a:gd name="f153" fmla="*/ f126 f52 1"/>
                <a:gd name="f154" fmla="*/ f127 f53 1"/>
                <a:gd name="f155" fmla="*/ f128 f53 1"/>
                <a:gd name="f156" fmla="*/ f129 f52 1"/>
                <a:gd name="f157" fmla="*/ f130 f53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2"/>
                </a:cxn>
                <a:cxn ang="f86">
                  <a:pos x="f144" y="f145"/>
                </a:cxn>
                <a:cxn ang="f86">
                  <a:pos x="f146" y="f147"/>
                </a:cxn>
                <a:cxn ang="f86">
                  <a:pos x="f148" y="f149"/>
                </a:cxn>
                <a:cxn ang="f86">
                  <a:pos x="f150" y="f151"/>
                </a:cxn>
                <a:cxn ang="f86">
                  <a:pos x="f150" y="f152"/>
                </a:cxn>
                <a:cxn ang="f86">
                  <a:pos x="f153" y="f154"/>
                </a:cxn>
                <a:cxn ang="f86">
                  <a:pos x="f146" y="f155"/>
                </a:cxn>
                <a:cxn ang="f86">
                  <a:pos x="f156" y="f157"/>
                </a:cxn>
                <a:cxn ang="f86">
                  <a:pos x="f158" y="f159"/>
                </a:cxn>
                <a:cxn ang="f86">
                  <a:pos x="f160" y="f161"/>
                </a:cxn>
                <a:cxn ang="f86">
                  <a:pos x="f162" y="f163"/>
                </a:cxn>
              </a:cxnLst>
              <a:rect l="f137" t="f140" r="f138" b="f139"/>
              <a:pathLst>
                <a:path w="3815424" h="2653659">
                  <a:moveTo>
                    <a:pt x="f8" y="f5"/>
                  </a:moveTo>
                  <a:lnTo>
                    <a:pt x="f6" y="f5"/>
                  </a:lnTo>
                  <a:lnTo>
                    <a:pt x="f9" y="f10"/>
                  </a:lnTo>
                  <a:cubicBezTo>
                    <a:pt x="f11" y="f12"/>
                    <a:pt x="f13" y="f7"/>
                    <a:pt x="f14" y="f7"/>
                  </a:cubicBezTo>
                  <a:cubicBezTo>
                    <a:pt x="f15" y="f7"/>
                    <a:pt x="f16" y="f17"/>
                    <a:pt x="f18" y="f19"/>
                  </a:cubicBezTo>
                  <a:lnTo>
                    <a:pt x="f5" y="f20"/>
                  </a:lnTo>
                  <a:lnTo>
                    <a:pt x="f5" y="f21"/>
                  </a:lnTo>
                  <a:lnTo>
                    <a:pt x="f22" y="f23"/>
                  </a:lnTo>
                  <a:cubicBezTo>
                    <a:pt x="f24" y="f25"/>
                    <a:pt x="f26" y="f27"/>
                    <a:pt x="f14" y="f27"/>
                  </a:cubicBezTo>
                  <a:cubicBezTo>
                    <a:pt x="f28" y="f27"/>
                    <a:pt x="f29" y="f30"/>
                    <a:pt x="f31" y="f32"/>
                  </a:cubicBezTo>
                  <a:cubicBezTo>
                    <a:pt x="f33" y="f34"/>
                    <a:pt x="f35" y="f36"/>
                    <a:pt x="f37" y="f38"/>
                  </a:cubicBezTo>
                  <a:cubicBezTo>
                    <a:pt x="f39" y="f40"/>
                    <a:pt x="f41" y="f42"/>
                    <a:pt x="f43" y="f44"/>
                  </a:cubicBezTo>
                  <a:cubicBezTo>
                    <a:pt x="f45" y="f46"/>
                    <a:pt x="f47" y="f48"/>
                    <a:pt x="f49" y="f50"/>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Freeform: Shape 19">
              <a:extLst>
                <a:ext uri="{FF2B5EF4-FFF2-40B4-BE49-F238E27FC236}">
                  <a16:creationId xmlns:a16="http://schemas.microsoft.com/office/drawing/2014/main" id="{D05308E6-812B-889F-95B0-83FC129F1515}"/>
                </a:ext>
                <a:ext uri="{C183D7F6-B498-43B3-948B-1728B52AA6E4}">
                  <adec:decorative xmlns:adec="http://schemas.microsoft.com/office/drawing/2017/decorative" val="1"/>
                </a:ext>
              </a:extLst>
            </p:cNvPr>
            <p:cNvSpPr/>
            <p:nvPr/>
          </p:nvSpPr>
          <p:spPr>
            <a:xfrm rot="10800009" flipH="1">
              <a:off x="457" y="4850928"/>
              <a:ext cx="2885745" cy="2007062"/>
            </a:xfrm>
            <a:custGeom>
              <a:avLst/>
              <a:gdLst>
                <a:gd name="f0" fmla="val 10800000"/>
                <a:gd name="f1" fmla="val 5400000"/>
                <a:gd name="f2" fmla="val 180"/>
                <a:gd name="f3" fmla="val w"/>
                <a:gd name="f4" fmla="val h"/>
                <a:gd name="f5" fmla="val 0"/>
                <a:gd name="f6" fmla="val 3815424"/>
                <a:gd name="f7" fmla="val 2653660"/>
                <a:gd name="f8" fmla="val 3305038"/>
                <a:gd name="f9" fmla="val 3801025"/>
                <a:gd name="f10" fmla="val 214244"/>
                <a:gd name="f11" fmla="val 3616317"/>
                <a:gd name="f12" fmla="val 1584467"/>
                <a:gd name="f13" fmla="val 2091637"/>
                <a:gd name="f14" fmla="val 587142"/>
                <a:gd name="f15" fmla="val 400192"/>
                <a:gd name="f16" fmla="val 222112"/>
                <a:gd name="f17" fmla="val 2636954"/>
                <a:gd name="f18" fmla="val 53389"/>
                <a:gd name="f19" fmla="val 2605042"/>
                <a:gd name="f20" fmla="val 2593137"/>
                <a:gd name="f21" fmla="val 2094444"/>
                <a:gd name="f22" fmla="val 137675"/>
                <a:gd name="f23" fmla="val 2129195"/>
                <a:gd name="f24" fmla="val 280616"/>
                <a:gd name="f25" fmla="val 2157374"/>
                <a:gd name="f26" fmla="val 430766"/>
                <a:gd name="f27" fmla="val 2171571"/>
                <a:gd name="f28" fmla="val 918879"/>
                <a:gd name="f29" fmla="val 1254904"/>
                <a:gd name="f30" fmla="val 2110634"/>
                <a:gd name="f31" fmla="val 1585826"/>
                <a:gd name="f32" fmla="val 1990112"/>
                <a:gd name="f33" fmla="val 1908071"/>
                <a:gd name="f34" fmla="val 1873061"/>
                <a:gd name="f35" fmla="val 2214800"/>
                <a:gd name="f36" fmla="val 1700666"/>
                <a:gd name="f37" fmla="val 2473046"/>
                <a:gd name="f38" fmla="val 1491633"/>
                <a:gd name="f39" fmla="val 2735782"/>
                <a:gd name="f40" fmla="val 1279031"/>
                <a:gd name="f41" fmla="val 2942276"/>
                <a:gd name="f42" fmla="val 1037118"/>
                <a:gd name="f43" fmla="val 3086710"/>
                <a:gd name="f44" fmla="val 772838"/>
                <a:gd name="f45" fmla="val 3197408"/>
                <a:gd name="f46" fmla="val 570216"/>
                <a:gd name="f47" fmla="val 3267226"/>
                <a:gd name="f48" fmla="val 361248"/>
                <a:gd name="f49" fmla="val 3295217"/>
                <a:gd name="f50" fmla="val 149229"/>
                <a:gd name="f51" fmla="+- 0 0 -90"/>
                <a:gd name="f52" fmla="*/ f3 1 3815424"/>
                <a:gd name="f53" fmla="*/ f4 1 2653660"/>
                <a:gd name="f54" fmla="val f5"/>
                <a:gd name="f55" fmla="val f6"/>
                <a:gd name="f56" fmla="val f7"/>
                <a:gd name="f57" fmla="*/ f51 f0 1"/>
                <a:gd name="f58" fmla="+- f56 0 f54"/>
                <a:gd name="f59" fmla="+- f55 0 f54"/>
                <a:gd name="f60" fmla="*/ f57 1 f2"/>
                <a:gd name="f61" fmla="*/ f59 1 3815424"/>
                <a:gd name="f62" fmla="*/ f58 1 2653660"/>
                <a:gd name="f63" fmla="*/ 3305038 f59 1"/>
                <a:gd name="f64" fmla="*/ 0 f58 1"/>
                <a:gd name="f65" fmla="*/ 3815424 f59 1"/>
                <a:gd name="f66" fmla="*/ 3801025 f59 1"/>
                <a:gd name="f67" fmla="*/ 214244 f58 1"/>
                <a:gd name="f68" fmla="*/ 587142 f59 1"/>
                <a:gd name="f69" fmla="*/ 2653660 f58 1"/>
                <a:gd name="f70" fmla="*/ 53389 f59 1"/>
                <a:gd name="f71" fmla="*/ 2605042 f58 1"/>
                <a:gd name="f72" fmla="*/ 0 f59 1"/>
                <a:gd name="f73" fmla="*/ 2593137 f58 1"/>
                <a:gd name="f74" fmla="*/ 2094444 f58 1"/>
                <a:gd name="f75" fmla="*/ 137675 f59 1"/>
                <a:gd name="f76" fmla="*/ 2129195 f58 1"/>
                <a:gd name="f77" fmla="*/ 2171571 f58 1"/>
                <a:gd name="f78" fmla="*/ 1585826 f59 1"/>
                <a:gd name="f79" fmla="*/ 1990112 f58 1"/>
                <a:gd name="f80" fmla="*/ 2473046 f59 1"/>
                <a:gd name="f81" fmla="*/ 1491633 f58 1"/>
                <a:gd name="f82" fmla="*/ 3086710 f59 1"/>
                <a:gd name="f83" fmla="*/ 772838 f58 1"/>
                <a:gd name="f84" fmla="*/ 3295217 f59 1"/>
                <a:gd name="f85" fmla="*/ 149229 f58 1"/>
                <a:gd name="f86" fmla="+- f60 0 f1"/>
                <a:gd name="f87" fmla="*/ f63 1 3815424"/>
                <a:gd name="f88" fmla="*/ f64 1 2653660"/>
                <a:gd name="f89" fmla="*/ f65 1 3815424"/>
                <a:gd name="f90" fmla="*/ f66 1 3815424"/>
                <a:gd name="f91" fmla="*/ f67 1 2653660"/>
                <a:gd name="f92" fmla="*/ f68 1 3815424"/>
                <a:gd name="f93" fmla="*/ f69 1 2653660"/>
                <a:gd name="f94" fmla="*/ f70 1 3815424"/>
                <a:gd name="f95" fmla="*/ f71 1 2653660"/>
                <a:gd name="f96" fmla="*/ f72 1 3815424"/>
                <a:gd name="f97" fmla="*/ f73 1 2653660"/>
                <a:gd name="f98" fmla="*/ f74 1 2653660"/>
                <a:gd name="f99" fmla="*/ f75 1 3815424"/>
                <a:gd name="f100" fmla="*/ f76 1 2653660"/>
                <a:gd name="f101" fmla="*/ f77 1 2653660"/>
                <a:gd name="f102" fmla="*/ f78 1 3815424"/>
                <a:gd name="f103" fmla="*/ f79 1 2653660"/>
                <a:gd name="f104" fmla="*/ f80 1 3815424"/>
                <a:gd name="f105" fmla="*/ f81 1 2653660"/>
                <a:gd name="f106" fmla="*/ f82 1 3815424"/>
                <a:gd name="f107" fmla="*/ f83 1 2653660"/>
                <a:gd name="f108" fmla="*/ f84 1 3815424"/>
                <a:gd name="f109" fmla="*/ f85 1 2653660"/>
                <a:gd name="f110" fmla="*/ f54 1 f61"/>
                <a:gd name="f111" fmla="*/ f55 1 f61"/>
                <a:gd name="f112" fmla="*/ f54 1 f62"/>
                <a:gd name="f113" fmla="*/ f56 1 f62"/>
                <a:gd name="f114" fmla="*/ f87 1 f61"/>
                <a:gd name="f115" fmla="*/ f88 1 f62"/>
                <a:gd name="f116" fmla="*/ f89 1 f61"/>
                <a:gd name="f117" fmla="*/ f90 1 f61"/>
                <a:gd name="f118" fmla="*/ f91 1 f62"/>
                <a:gd name="f119" fmla="*/ f92 1 f61"/>
                <a:gd name="f120" fmla="*/ f93 1 f62"/>
                <a:gd name="f121" fmla="*/ f94 1 f61"/>
                <a:gd name="f122" fmla="*/ f95 1 f62"/>
                <a:gd name="f123" fmla="*/ f96 1 f61"/>
                <a:gd name="f124" fmla="*/ f97 1 f62"/>
                <a:gd name="f125" fmla="*/ f98 1 f62"/>
                <a:gd name="f126" fmla="*/ f99 1 f61"/>
                <a:gd name="f127" fmla="*/ f100 1 f62"/>
                <a:gd name="f128" fmla="*/ f101 1 f62"/>
                <a:gd name="f129" fmla="*/ f102 1 f61"/>
                <a:gd name="f130" fmla="*/ f103 1 f62"/>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2 1"/>
                <a:gd name="f145" fmla="*/ f118 f53 1"/>
                <a:gd name="f146" fmla="*/ f119 f52 1"/>
                <a:gd name="f147" fmla="*/ f120 f53 1"/>
                <a:gd name="f148" fmla="*/ f121 f52 1"/>
                <a:gd name="f149" fmla="*/ f122 f53 1"/>
                <a:gd name="f150" fmla="*/ f123 f52 1"/>
                <a:gd name="f151" fmla="*/ f124 f53 1"/>
                <a:gd name="f152" fmla="*/ f125 f53 1"/>
                <a:gd name="f153" fmla="*/ f126 f52 1"/>
                <a:gd name="f154" fmla="*/ f127 f53 1"/>
                <a:gd name="f155" fmla="*/ f128 f53 1"/>
                <a:gd name="f156" fmla="*/ f129 f52 1"/>
                <a:gd name="f157" fmla="*/ f130 f53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2"/>
                </a:cxn>
                <a:cxn ang="f86">
                  <a:pos x="f144" y="f145"/>
                </a:cxn>
                <a:cxn ang="f86">
                  <a:pos x="f146" y="f147"/>
                </a:cxn>
                <a:cxn ang="f86">
                  <a:pos x="f148" y="f149"/>
                </a:cxn>
                <a:cxn ang="f86">
                  <a:pos x="f150" y="f151"/>
                </a:cxn>
                <a:cxn ang="f86">
                  <a:pos x="f150" y="f152"/>
                </a:cxn>
                <a:cxn ang="f86">
                  <a:pos x="f153" y="f154"/>
                </a:cxn>
                <a:cxn ang="f86">
                  <a:pos x="f146" y="f155"/>
                </a:cxn>
                <a:cxn ang="f86">
                  <a:pos x="f156" y="f157"/>
                </a:cxn>
                <a:cxn ang="f86">
                  <a:pos x="f158" y="f159"/>
                </a:cxn>
                <a:cxn ang="f86">
                  <a:pos x="f160" y="f161"/>
                </a:cxn>
                <a:cxn ang="f86">
                  <a:pos x="f162" y="f163"/>
                </a:cxn>
              </a:cxnLst>
              <a:rect l="f137" t="f140" r="f138" b="f139"/>
              <a:pathLst>
                <a:path w="3815424" h="2653660">
                  <a:moveTo>
                    <a:pt x="f8" y="f5"/>
                  </a:moveTo>
                  <a:lnTo>
                    <a:pt x="f6" y="f5"/>
                  </a:lnTo>
                  <a:lnTo>
                    <a:pt x="f9" y="f10"/>
                  </a:lnTo>
                  <a:cubicBezTo>
                    <a:pt x="f11" y="f12"/>
                    <a:pt x="f13" y="f7"/>
                    <a:pt x="f14" y="f7"/>
                  </a:cubicBezTo>
                  <a:cubicBezTo>
                    <a:pt x="f15" y="f7"/>
                    <a:pt x="f16" y="f17"/>
                    <a:pt x="f18" y="f19"/>
                  </a:cubicBezTo>
                  <a:lnTo>
                    <a:pt x="f5" y="f20"/>
                  </a:lnTo>
                  <a:lnTo>
                    <a:pt x="f5" y="f21"/>
                  </a:lnTo>
                  <a:lnTo>
                    <a:pt x="f22" y="f23"/>
                  </a:lnTo>
                  <a:cubicBezTo>
                    <a:pt x="f24" y="f25"/>
                    <a:pt x="f26" y="f27"/>
                    <a:pt x="f14" y="f27"/>
                  </a:cubicBezTo>
                  <a:cubicBezTo>
                    <a:pt x="f28" y="f27"/>
                    <a:pt x="f29" y="f30"/>
                    <a:pt x="f31" y="f32"/>
                  </a:cubicBezTo>
                  <a:cubicBezTo>
                    <a:pt x="f33" y="f34"/>
                    <a:pt x="f35" y="f36"/>
                    <a:pt x="f37" y="f38"/>
                  </a:cubicBezTo>
                  <a:cubicBezTo>
                    <a:pt x="f39" y="f40"/>
                    <a:pt x="f41" y="f42"/>
                    <a:pt x="f43" y="f44"/>
                  </a:cubicBezTo>
                  <a:cubicBezTo>
                    <a:pt x="f45" y="f46"/>
                    <a:pt x="f47" y="f48"/>
                    <a:pt x="f49" y="f50"/>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Freeform: Shape 20">
              <a:extLst>
                <a:ext uri="{FF2B5EF4-FFF2-40B4-BE49-F238E27FC236}">
                  <a16:creationId xmlns:a16="http://schemas.microsoft.com/office/drawing/2014/main" id="{1509A69B-9FCD-48DA-335A-8A585931A81D}"/>
                </a:ext>
                <a:ext uri="{C183D7F6-B498-43B3-948B-1728B52AA6E4}">
                  <adec:decorative xmlns:adec="http://schemas.microsoft.com/office/drawing/2017/decorative" val="1"/>
                </a:ext>
              </a:extLst>
            </p:cNvPr>
            <p:cNvSpPr/>
            <p:nvPr/>
          </p:nvSpPr>
          <p:spPr>
            <a:xfrm rot="10800009" flipH="1">
              <a:off x="8" y="4834094"/>
              <a:ext cx="2886166" cy="2023905"/>
            </a:xfrm>
            <a:custGeom>
              <a:avLst/>
              <a:gdLst>
                <a:gd name="f0" fmla="val 10800000"/>
                <a:gd name="f1" fmla="val 5400000"/>
                <a:gd name="f2" fmla="val 180"/>
                <a:gd name="f3" fmla="val w"/>
                <a:gd name="f4" fmla="val h"/>
                <a:gd name="f5" fmla="val 0"/>
                <a:gd name="f6" fmla="val 3815986"/>
                <a:gd name="f7" fmla="val 2675935"/>
                <a:gd name="f8" fmla="val 3648768"/>
                <a:gd name="f9" fmla="val 3804695"/>
                <a:gd name="f10" fmla="val 200084"/>
                <a:gd name="f11" fmla="val 3795228"/>
                <a:gd name="f12" fmla="val 285751"/>
                <a:gd name="f13" fmla="val 3781167"/>
                <a:gd name="f14" fmla="val 371032"/>
                <a:gd name="f15" fmla="val 3762590"/>
                <a:gd name="f16" fmla="val 455543"/>
                <a:gd name="f17" fmla="val 3725537"/>
                <a:gd name="f18" fmla="val 624467"/>
                <a:gd name="f19" fmla="val 3668784"/>
                <a:gd name="f20" fmla="val 790112"/>
                <a:gd name="f21" fmla="val 3592332"/>
                <a:gd name="f22" fmla="val 947274"/>
                <a:gd name="f23" fmla="val 3438712"/>
                <a:gd name="f24" fmla="val 1261596"/>
                <a:gd name="f25" fmla="val 3216091"/>
                <a:gd name="f26" fmla="val 1542847"/>
                <a:gd name="f27" fmla="val 2953967"/>
                <a:gd name="f28" fmla="val 1782349"/>
                <a:gd name="f29" fmla="val 2822599"/>
                <a:gd name="f30" fmla="val 1902099"/>
                <a:gd name="f31" fmla="val 2680615"/>
                <a:gd name="f32" fmla="val 2011341"/>
                <a:gd name="f33" fmla="val 2530669"/>
                <a:gd name="f34" fmla="val 2109494"/>
                <a:gd name="f35" fmla="val 2380520"/>
                <a:gd name="f36" fmla="val 2207551"/>
                <a:gd name="f37" fmla="val 2222510"/>
                <a:gd name="f38" fmla="val 2294906"/>
                <a:gd name="f39" fmla="val 2057561"/>
                <a:gd name="f40" fmla="val 2369245"/>
                <a:gd name="f41" fmla="val 1727252"/>
                <a:gd name="f42" fmla="val 2516859"/>
                <a:gd name="f43" fmla="val 1371629"/>
                <a:gd name="f44" fmla="val 2614434"/>
                <a:gd name="f45" fmla="val 1007330"/>
                <a:gd name="f46" fmla="val 2655701"/>
                <a:gd name="f47" fmla="val 916281"/>
                <a:gd name="f48" fmla="val 2665873"/>
                <a:gd name="f49" fmla="val 824568"/>
                <a:gd name="f50" fmla="val 2672188"/>
                <a:gd name="f51" fmla="val 732765"/>
                <a:gd name="f52" fmla="val 2674696"/>
                <a:gd name="f53" fmla="val 640963"/>
                <a:gd name="f54" fmla="val 2677203"/>
                <a:gd name="f55" fmla="val 549072"/>
                <a:gd name="f56" fmla="val 2675901"/>
                <a:gd name="f57" fmla="val 457666"/>
                <a:gd name="f58" fmla="val 2670839"/>
                <a:gd name="f59" fmla="val 366106"/>
                <a:gd name="f60" fmla="val 2665584"/>
                <a:gd name="f61" fmla="val 274572"/>
                <a:gd name="f62" fmla="val 2656521"/>
                <a:gd name="f63" fmla="val 183574"/>
                <a:gd name="f64" fmla="val 2643312"/>
                <a:gd name="f65" fmla="val 2607798"/>
                <a:gd name="f66" fmla="val 2356652"/>
                <a:gd name="f67" fmla="val 222195"/>
                <a:gd name="f68" fmla="val 2396940"/>
                <a:gd name="f69" fmla="val 304990"/>
                <a:gd name="f70" fmla="val 2407980"/>
                <a:gd name="f71" fmla="val 388511"/>
                <a:gd name="f72" fmla="val 2415283"/>
                <a:gd name="f73" fmla="val 472364"/>
                <a:gd name="f74" fmla="val 2419092"/>
                <a:gd name="f75" fmla="val 640376"/>
                <a:gd name="f76" fmla="val 2427095"/>
                <a:gd name="f77" fmla="val 808184"/>
                <a:gd name="f78" fmla="val 2421791"/>
                <a:gd name="f79" fmla="val 974972"/>
                <a:gd name="f80" fmla="val 2402122"/>
                <a:gd name="f81" fmla="val 1141658"/>
                <a:gd name="f82" fmla="val 2382358"/>
                <a:gd name="f83" fmla="val 1306812"/>
                <a:gd name="f84" fmla="val 2349286"/>
                <a:gd name="f85" fmla="val 1468292"/>
                <a:gd name="f86" fmla="val 2304162"/>
                <a:gd name="f87" fmla="val 1629874"/>
                <a:gd name="f88" fmla="val 2259231"/>
                <a:gd name="f89" fmla="val 1787475"/>
                <a:gd name="f90" fmla="val 2201091"/>
                <a:gd name="f91" fmla="val 1940176"/>
                <a:gd name="f92" fmla="val 2133695"/>
                <a:gd name="f93" fmla="val 2246498"/>
                <a:gd name="f94" fmla="val 2000349"/>
                <a:gd name="f95" fmla="val 2532507"/>
                <a:gd name="f96" fmla="val 1823520"/>
                <a:gd name="f97" fmla="val 2783403"/>
                <a:gd name="f98" fmla="val 1609954"/>
                <a:gd name="f99" fmla="val 2908442"/>
                <a:gd name="f100" fmla="val 1502833"/>
                <a:gd name="f101" fmla="val 3024295"/>
                <a:gd name="f102" fmla="val 1385975"/>
                <a:gd name="f103" fmla="val 3128104"/>
                <a:gd name="f104" fmla="val 1260439"/>
                <a:gd name="f105" fmla="val 3232116"/>
                <a:gd name="f106" fmla="val 1135096"/>
                <a:gd name="f107" fmla="val 3323881"/>
                <a:gd name="f108" fmla="val 1000689"/>
                <a:gd name="f109" fmla="val 3400639"/>
                <a:gd name="f110" fmla="val 859052"/>
                <a:gd name="f111" fmla="val 3477399"/>
                <a:gd name="f112" fmla="val 717510"/>
                <a:gd name="f113" fmla="val 3541296"/>
                <a:gd name="f114" fmla="val 569316"/>
                <a:gd name="f115" fmla="val 3585595"/>
                <a:gd name="f116" fmla="val 415336"/>
                <a:gd name="f117" fmla="val 3607796"/>
                <a:gd name="f118" fmla="val 338540"/>
                <a:gd name="f119" fmla="val 3624638"/>
                <a:gd name="f120" fmla="val 260224"/>
                <a:gd name="f121" fmla="val 3635918"/>
                <a:gd name="f122" fmla="val 181137"/>
                <a:gd name="f123" fmla="+- 0 0 -90"/>
                <a:gd name="f124" fmla="*/ f3 1 3815986"/>
                <a:gd name="f125" fmla="*/ f4 1 2675935"/>
                <a:gd name="f126" fmla="val f5"/>
                <a:gd name="f127" fmla="val f6"/>
                <a:gd name="f128" fmla="val f7"/>
                <a:gd name="f129" fmla="*/ f123 f0 1"/>
                <a:gd name="f130" fmla="+- f128 0 f126"/>
                <a:gd name="f131" fmla="+- f127 0 f126"/>
                <a:gd name="f132" fmla="*/ f129 1 f2"/>
                <a:gd name="f133" fmla="*/ f131 1 3815986"/>
                <a:gd name="f134" fmla="*/ f130 1 2675935"/>
                <a:gd name="f135" fmla="*/ 3648768 f131 1"/>
                <a:gd name="f136" fmla="*/ 0 f130 1"/>
                <a:gd name="f137" fmla="*/ 3815986 f131 1"/>
                <a:gd name="f138" fmla="*/ 3804695 f131 1"/>
                <a:gd name="f139" fmla="*/ 200084 f130 1"/>
                <a:gd name="f140" fmla="*/ 3762590 f131 1"/>
                <a:gd name="f141" fmla="*/ 455543 f130 1"/>
                <a:gd name="f142" fmla="*/ 3592332 f131 1"/>
                <a:gd name="f143" fmla="*/ 947274 f130 1"/>
                <a:gd name="f144" fmla="*/ 2953967 f131 1"/>
                <a:gd name="f145" fmla="*/ 1782349 f130 1"/>
                <a:gd name="f146" fmla="*/ 2530669 f131 1"/>
                <a:gd name="f147" fmla="*/ 2109494 f130 1"/>
                <a:gd name="f148" fmla="*/ 2057561 f131 1"/>
                <a:gd name="f149" fmla="*/ 2369245 f130 1"/>
                <a:gd name="f150" fmla="*/ 1007330 f131 1"/>
                <a:gd name="f151" fmla="*/ 2655701 f130 1"/>
                <a:gd name="f152" fmla="*/ 732765 f131 1"/>
                <a:gd name="f153" fmla="*/ 2674696 f130 1"/>
                <a:gd name="f154" fmla="*/ 457666 f131 1"/>
                <a:gd name="f155" fmla="*/ 2670839 f130 1"/>
                <a:gd name="f156" fmla="*/ 183574 f131 1"/>
                <a:gd name="f157" fmla="*/ 2643312 f130 1"/>
                <a:gd name="f158" fmla="*/ 0 f131 1"/>
                <a:gd name="f159" fmla="*/ 2607798 f130 1"/>
                <a:gd name="f160" fmla="*/ 2356652 f130 1"/>
                <a:gd name="f161" fmla="*/ 222195 f131 1"/>
                <a:gd name="f162" fmla="*/ 2396940 f130 1"/>
                <a:gd name="f163" fmla="*/ 472364 f131 1"/>
                <a:gd name="f164" fmla="*/ 2419092 f130 1"/>
                <a:gd name="f165" fmla="*/ 974972 f131 1"/>
                <a:gd name="f166" fmla="*/ 2402122 f130 1"/>
                <a:gd name="f167" fmla="*/ 1468292 f131 1"/>
                <a:gd name="f168" fmla="*/ 2304162 f130 1"/>
                <a:gd name="f169" fmla="*/ 1940176 f131 1"/>
                <a:gd name="f170" fmla="*/ 2133695 f130 1"/>
                <a:gd name="f171" fmla="*/ 2783403 f131 1"/>
                <a:gd name="f172" fmla="*/ 1609954 f130 1"/>
                <a:gd name="f173" fmla="*/ 3128104 f131 1"/>
                <a:gd name="f174" fmla="*/ 1260439 f130 1"/>
                <a:gd name="f175" fmla="*/ 3400639 f131 1"/>
                <a:gd name="f176" fmla="*/ 859052 f130 1"/>
                <a:gd name="f177" fmla="*/ 3585595 f131 1"/>
                <a:gd name="f178" fmla="*/ 415336 f130 1"/>
                <a:gd name="f179" fmla="*/ 3635918 f131 1"/>
                <a:gd name="f180" fmla="*/ 181137 f130 1"/>
                <a:gd name="f181" fmla="+- f132 0 f1"/>
                <a:gd name="f182" fmla="*/ f135 1 3815986"/>
                <a:gd name="f183" fmla="*/ f136 1 2675935"/>
                <a:gd name="f184" fmla="*/ f137 1 3815986"/>
                <a:gd name="f185" fmla="*/ f138 1 3815986"/>
                <a:gd name="f186" fmla="*/ f139 1 2675935"/>
                <a:gd name="f187" fmla="*/ f140 1 3815986"/>
                <a:gd name="f188" fmla="*/ f141 1 2675935"/>
                <a:gd name="f189" fmla="*/ f142 1 3815986"/>
                <a:gd name="f190" fmla="*/ f143 1 2675935"/>
                <a:gd name="f191" fmla="*/ f144 1 3815986"/>
                <a:gd name="f192" fmla="*/ f145 1 2675935"/>
                <a:gd name="f193" fmla="*/ f146 1 3815986"/>
                <a:gd name="f194" fmla="*/ f147 1 2675935"/>
                <a:gd name="f195" fmla="*/ f148 1 3815986"/>
                <a:gd name="f196" fmla="*/ f149 1 2675935"/>
                <a:gd name="f197" fmla="*/ f150 1 3815986"/>
                <a:gd name="f198" fmla="*/ f151 1 2675935"/>
                <a:gd name="f199" fmla="*/ f152 1 3815986"/>
                <a:gd name="f200" fmla="*/ f153 1 2675935"/>
                <a:gd name="f201" fmla="*/ f154 1 3815986"/>
                <a:gd name="f202" fmla="*/ f155 1 2675935"/>
                <a:gd name="f203" fmla="*/ f156 1 3815986"/>
                <a:gd name="f204" fmla="*/ f157 1 2675935"/>
                <a:gd name="f205" fmla="*/ f158 1 3815986"/>
                <a:gd name="f206" fmla="*/ f159 1 2675935"/>
                <a:gd name="f207" fmla="*/ f160 1 2675935"/>
                <a:gd name="f208" fmla="*/ f161 1 3815986"/>
                <a:gd name="f209" fmla="*/ f162 1 2675935"/>
                <a:gd name="f210" fmla="*/ f163 1 3815986"/>
                <a:gd name="f211" fmla="*/ f164 1 2675935"/>
                <a:gd name="f212" fmla="*/ f165 1 3815986"/>
                <a:gd name="f213" fmla="*/ f166 1 2675935"/>
                <a:gd name="f214" fmla="*/ f167 1 3815986"/>
                <a:gd name="f215" fmla="*/ f168 1 2675935"/>
                <a:gd name="f216" fmla="*/ f169 1 3815986"/>
                <a:gd name="f217" fmla="*/ f170 1 2675935"/>
                <a:gd name="f218" fmla="*/ f171 1 3815986"/>
                <a:gd name="f219" fmla="*/ f172 1 2675935"/>
                <a:gd name="f220" fmla="*/ f173 1 3815986"/>
                <a:gd name="f221" fmla="*/ f174 1 2675935"/>
                <a:gd name="f222" fmla="*/ f175 1 3815986"/>
                <a:gd name="f223" fmla="*/ f176 1 2675935"/>
                <a:gd name="f224" fmla="*/ f177 1 3815986"/>
                <a:gd name="f225" fmla="*/ f178 1 2675935"/>
                <a:gd name="f226" fmla="*/ f179 1 3815986"/>
                <a:gd name="f227" fmla="*/ f180 1 2675935"/>
                <a:gd name="f228" fmla="*/ f126 1 f133"/>
                <a:gd name="f229" fmla="*/ f127 1 f133"/>
                <a:gd name="f230" fmla="*/ f126 1 f134"/>
                <a:gd name="f231" fmla="*/ f128 1 f134"/>
                <a:gd name="f232" fmla="*/ f182 1 f133"/>
                <a:gd name="f233" fmla="*/ f183 1 f134"/>
                <a:gd name="f234" fmla="*/ f184 1 f133"/>
                <a:gd name="f235" fmla="*/ f185 1 f133"/>
                <a:gd name="f236" fmla="*/ f186 1 f134"/>
                <a:gd name="f237" fmla="*/ f187 1 f133"/>
                <a:gd name="f238" fmla="*/ f188 1 f134"/>
                <a:gd name="f239" fmla="*/ f189 1 f133"/>
                <a:gd name="f240" fmla="*/ f190 1 f134"/>
                <a:gd name="f241" fmla="*/ f191 1 f133"/>
                <a:gd name="f242" fmla="*/ f192 1 f134"/>
                <a:gd name="f243" fmla="*/ f193 1 f133"/>
                <a:gd name="f244" fmla="*/ f194 1 f134"/>
                <a:gd name="f245" fmla="*/ f195 1 f133"/>
                <a:gd name="f246" fmla="*/ f196 1 f134"/>
                <a:gd name="f247" fmla="*/ f197 1 f133"/>
                <a:gd name="f248" fmla="*/ f198 1 f134"/>
                <a:gd name="f249" fmla="*/ f199 1 f133"/>
                <a:gd name="f250" fmla="*/ f200 1 f134"/>
                <a:gd name="f251" fmla="*/ f201 1 f133"/>
                <a:gd name="f252" fmla="*/ f202 1 f134"/>
                <a:gd name="f253" fmla="*/ f203 1 f133"/>
                <a:gd name="f254" fmla="*/ f204 1 f134"/>
                <a:gd name="f255" fmla="*/ f205 1 f133"/>
                <a:gd name="f256" fmla="*/ f206 1 f134"/>
                <a:gd name="f257" fmla="*/ f207 1 f134"/>
                <a:gd name="f258" fmla="*/ f208 1 f133"/>
                <a:gd name="f259" fmla="*/ f209 1 f134"/>
                <a:gd name="f260" fmla="*/ f210 1 f133"/>
                <a:gd name="f261" fmla="*/ f211 1 f134"/>
                <a:gd name="f262" fmla="*/ f212 1 f133"/>
                <a:gd name="f263" fmla="*/ f213 1 f134"/>
                <a:gd name="f264" fmla="*/ f214 1 f133"/>
                <a:gd name="f265" fmla="*/ f215 1 f134"/>
                <a:gd name="f266" fmla="*/ f216 1 f133"/>
                <a:gd name="f267" fmla="*/ f217 1 f134"/>
                <a:gd name="f268" fmla="*/ f218 1 f133"/>
                <a:gd name="f269" fmla="*/ f219 1 f134"/>
                <a:gd name="f270" fmla="*/ f220 1 f133"/>
                <a:gd name="f271" fmla="*/ f221 1 f134"/>
                <a:gd name="f272" fmla="*/ f222 1 f133"/>
                <a:gd name="f273" fmla="*/ f223 1 f134"/>
                <a:gd name="f274" fmla="*/ f224 1 f133"/>
                <a:gd name="f275" fmla="*/ f225 1 f134"/>
                <a:gd name="f276" fmla="*/ f226 1 f133"/>
                <a:gd name="f277" fmla="*/ f227 1 f134"/>
                <a:gd name="f278" fmla="*/ f228 f124 1"/>
                <a:gd name="f279" fmla="*/ f229 f124 1"/>
                <a:gd name="f280" fmla="*/ f231 f125 1"/>
                <a:gd name="f281" fmla="*/ f230 f125 1"/>
                <a:gd name="f282" fmla="*/ f232 f124 1"/>
                <a:gd name="f283" fmla="*/ f233 f125 1"/>
                <a:gd name="f284" fmla="*/ f234 f124 1"/>
                <a:gd name="f285" fmla="*/ f235 f124 1"/>
                <a:gd name="f286" fmla="*/ f236 f125 1"/>
                <a:gd name="f287" fmla="*/ f237 f124 1"/>
                <a:gd name="f288" fmla="*/ f238 f125 1"/>
                <a:gd name="f289" fmla="*/ f239 f124 1"/>
                <a:gd name="f290" fmla="*/ f240 f125 1"/>
                <a:gd name="f291" fmla="*/ f241 f124 1"/>
                <a:gd name="f292" fmla="*/ f242 f125 1"/>
                <a:gd name="f293" fmla="*/ f243 f124 1"/>
                <a:gd name="f294" fmla="*/ f244 f125 1"/>
                <a:gd name="f295" fmla="*/ f245 f124 1"/>
                <a:gd name="f296" fmla="*/ f246 f125 1"/>
                <a:gd name="f297" fmla="*/ f247 f124 1"/>
                <a:gd name="f298" fmla="*/ f248 f125 1"/>
                <a:gd name="f299" fmla="*/ f249 f124 1"/>
                <a:gd name="f300" fmla="*/ f250 f125 1"/>
                <a:gd name="f301" fmla="*/ f251 f124 1"/>
                <a:gd name="f302" fmla="*/ f252 f125 1"/>
                <a:gd name="f303" fmla="*/ f253 f124 1"/>
                <a:gd name="f304" fmla="*/ f254 f125 1"/>
                <a:gd name="f305" fmla="*/ f255 f124 1"/>
                <a:gd name="f306" fmla="*/ f256 f125 1"/>
                <a:gd name="f307" fmla="*/ f257 f125 1"/>
                <a:gd name="f308" fmla="*/ f258 f124 1"/>
                <a:gd name="f309" fmla="*/ f259 f125 1"/>
                <a:gd name="f310" fmla="*/ f260 f124 1"/>
                <a:gd name="f311" fmla="*/ f261 f125 1"/>
                <a:gd name="f312" fmla="*/ f262 f124 1"/>
                <a:gd name="f313" fmla="*/ f263 f125 1"/>
                <a:gd name="f314" fmla="*/ f264 f124 1"/>
                <a:gd name="f315" fmla="*/ f265 f125 1"/>
                <a:gd name="f316" fmla="*/ f266 f124 1"/>
                <a:gd name="f317" fmla="*/ f267 f125 1"/>
                <a:gd name="f318" fmla="*/ f268 f124 1"/>
                <a:gd name="f319" fmla="*/ f269 f125 1"/>
                <a:gd name="f320" fmla="*/ f270 f124 1"/>
                <a:gd name="f321" fmla="*/ f271 f125 1"/>
                <a:gd name="f322" fmla="*/ f272 f124 1"/>
                <a:gd name="f323" fmla="*/ f273 f125 1"/>
                <a:gd name="f324" fmla="*/ f274 f124 1"/>
                <a:gd name="f325" fmla="*/ f275 f125 1"/>
                <a:gd name="f326" fmla="*/ f276 f124 1"/>
                <a:gd name="f327" fmla="*/ f277 f125 1"/>
              </a:gdLst>
              <a:ahLst/>
              <a:cxnLst>
                <a:cxn ang="3cd4">
                  <a:pos x="hc" y="t"/>
                </a:cxn>
                <a:cxn ang="0">
                  <a:pos x="r" y="vc"/>
                </a:cxn>
                <a:cxn ang="cd4">
                  <a:pos x="hc" y="b"/>
                </a:cxn>
                <a:cxn ang="cd2">
                  <a:pos x="l" y="vc"/>
                </a:cxn>
                <a:cxn ang="f181">
                  <a:pos x="f282" y="f283"/>
                </a:cxn>
                <a:cxn ang="f181">
                  <a:pos x="f284" y="f283"/>
                </a:cxn>
                <a:cxn ang="f181">
                  <a:pos x="f285" y="f286"/>
                </a:cxn>
                <a:cxn ang="f181">
                  <a:pos x="f287" y="f288"/>
                </a:cxn>
                <a:cxn ang="f181">
                  <a:pos x="f289" y="f290"/>
                </a:cxn>
                <a:cxn ang="f181">
                  <a:pos x="f291" y="f292"/>
                </a:cxn>
                <a:cxn ang="f181">
                  <a:pos x="f293" y="f294"/>
                </a:cxn>
                <a:cxn ang="f181">
                  <a:pos x="f295" y="f296"/>
                </a:cxn>
                <a:cxn ang="f181">
                  <a:pos x="f297" y="f298"/>
                </a:cxn>
                <a:cxn ang="f181">
                  <a:pos x="f299" y="f300"/>
                </a:cxn>
                <a:cxn ang="f181">
                  <a:pos x="f301" y="f302"/>
                </a:cxn>
                <a:cxn ang="f181">
                  <a:pos x="f303" y="f304"/>
                </a:cxn>
                <a:cxn ang="f181">
                  <a:pos x="f305" y="f306"/>
                </a:cxn>
                <a:cxn ang="f181">
                  <a:pos x="f305" y="f307"/>
                </a:cxn>
                <a:cxn ang="f181">
                  <a:pos x="f308" y="f309"/>
                </a:cxn>
                <a:cxn ang="f181">
                  <a:pos x="f310" y="f311"/>
                </a:cxn>
                <a:cxn ang="f181">
                  <a:pos x="f312" y="f313"/>
                </a:cxn>
                <a:cxn ang="f181">
                  <a:pos x="f314" y="f315"/>
                </a:cxn>
                <a:cxn ang="f181">
                  <a:pos x="f316" y="f317"/>
                </a:cxn>
                <a:cxn ang="f181">
                  <a:pos x="f318" y="f319"/>
                </a:cxn>
                <a:cxn ang="f181">
                  <a:pos x="f320" y="f321"/>
                </a:cxn>
                <a:cxn ang="f181">
                  <a:pos x="f322" y="f323"/>
                </a:cxn>
                <a:cxn ang="f181">
                  <a:pos x="f324" y="f325"/>
                </a:cxn>
                <a:cxn ang="f181">
                  <a:pos x="f326" y="f327"/>
                </a:cxn>
              </a:cxnLst>
              <a:rect l="f278" t="f281" r="f279" b="f280"/>
              <a:pathLst>
                <a:path w="3815986" h="2675935">
                  <a:moveTo>
                    <a:pt x="f8" y="f5"/>
                  </a:moveTo>
                  <a:lnTo>
                    <a:pt x="f6"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lnTo>
                    <a:pt x="f5" y="f65"/>
                  </a:lnTo>
                  <a:lnTo>
                    <a:pt x="f5" y="f66"/>
                  </a:lnTo>
                  <a:lnTo>
                    <a:pt x="f67" y="f68"/>
                  </a:ln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Freeform: Shape 21">
              <a:extLst>
                <a:ext uri="{FF2B5EF4-FFF2-40B4-BE49-F238E27FC236}">
                  <a16:creationId xmlns:a16="http://schemas.microsoft.com/office/drawing/2014/main" id="{BA74BD03-7470-4D4A-8B7F-9F1A17C6E423}"/>
                </a:ext>
                <a:ext uri="{C183D7F6-B498-43B3-948B-1728B52AA6E4}">
                  <adec:decorative xmlns:adec="http://schemas.microsoft.com/office/drawing/2017/decorative" val="1"/>
                </a:ext>
              </a:extLst>
            </p:cNvPr>
            <p:cNvSpPr/>
            <p:nvPr/>
          </p:nvSpPr>
          <p:spPr>
            <a:xfrm rot="10800009" flipH="1">
              <a:off x="466" y="4682669"/>
              <a:ext cx="2898483" cy="2175330"/>
            </a:xfrm>
            <a:custGeom>
              <a:avLst/>
              <a:gdLst>
                <a:gd name="f0" fmla="val 10800000"/>
                <a:gd name="f1" fmla="val 5400000"/>
                <a:gd name="f2" fmla="val 180"/>
                <a:gd name="f3" fmla="val w"/>
                <a:gd name="f4" fmla="val h"/>
                <a:gd name="f5" fmla="val 0"/>
                <a:gd name="f6" fmla="val 3832270"/>
                <a:gd name="f7" fmla="val 2876136"/>
                <a:gd name="f8" fmla="val 3800718"/>
                <a:gd name="f9" fmla="val 3824562"/>
                <a:gd name="f10" fmla="val 143769"/>
                <a:gd name="f11" fmla="val 3797131"/>
                <a:gd name="f12" fmla="val 409191"/>
                <a:gd name="f13" fmla="val 3730585"/>
                <a:gd name="f14" fmla="val 671345"/>
                <a:gd name="f15" fmla="val 3628155"/>
                <a:gd name="f16" fmla="val 922055"/>
                <a:gd name="f17" fmla="val 3593858"/>
                <a:gd name="f18" fmla="val 1005553"/>
                <a:gd name="f19" fmla="val 3556704"/>
                <a:gd name="f20" fmla="val 1088280"/>
                <a:gd name="f21" fmla="val 3514853"/>
                <a:gd name="f22" fmla="val 1169078"/>
                <a:gd name="f23" fmla="val 3473616"/>
                <a:gd name="f24" fmla="val 1250166"/>
                <a:gd name="f25" fmla="val 3428194"/>
                <a:gd name="f26" fmla="val 1329517"/>
                <a:gd name="f27" fmla="val 3379198"/>
                <a:gd name="f28" fmla="val 1407037"/>
                <a:gd name="f29" fmla="val 3281106"/>
                <a:gd name="f30" fmla="val 1561980"/>
                <a:gd name="f31" fmla="val 3169132"/>
                <a:gd name="f32" fmla="val 1710174"/>
                <a:gd name="f33" fmla="val 3043787"/>
                <a:gd name="f34" fmla="val 1848342"/>
                <a:gd name="f35" fmla="val 2980806"/>
                <a:gd name="f36" fmla="val 1917184"/>
                <a:gd name="f37" fmla="val 2915071"/>
                <a:gd name="f38" fmla="val 1984001"/>
                <a:gd name="f39" fmla="val 2845661"/>
                <a:gd name="f40" fmla="val 2047444"/>
                <a:gd name="f41" fmla="val 2828411"/>
                <a:gd name="f42" fmla="val 2063450"/>
                <a:gd name="f43" fmla="val 2811060"/>
                <a:gd name="f44" fmla="val 2079263"/>
                <a:gd name="f45" fmla="val 2793197"/>
                <a:gd name="f46" fmla="val 2094689"/>
                <a:gd name="f47" fmla="val 2775436"/>
                <a:gd name="f48" fmla="val 2110213"/>
                <a:gd name="f49" fmla="val 2757982"/>
                <a:gd name="f50" fmla="val 2126025"/>
                <a:gd name="f51" fmla="val 2739710"/>
                <a:gd name="f52" fmla="val 2140969"/>
                <a:gd name="f53" fmla="val 2703576"/>
                <a:gd name="f54" fmla="val 2171341"/>
                <a:gd name="f55" fmla="val 2666524"/>
                <a:gd name="f56" fmla="val 2200749"/>
                <a:gd name="f57" fmla="val 2629166"/>
                <a:gd name="f58" fmla="val 2229867"/>
                <a:gd name="f59" fmla="val 2479015"/>
                <a:gd name="f60" fmla="val 2345569"/>
                <a:gd name="f61" fmla="val 2316821"/>
                <a:gd name="f62" fmla="val 2448061"/>
                <a:gd name="f63" fmla="val 2145952"/>
                <a:gd name="f64" fmla="val 2535994"/>
                <a:gd name="f65" fmla="val 1804312"/>
                <a:gd name="f66" fmla="val 2711957"/>
                <a:gd name="f67" fmla="val 1424600"/>
                <a:gd name="f68" fmla="val 2826982"/>
                <a:gd name="f69" fmla="val 1034987"/>
                <a:gd name="f70" fmla="val 2863910"/>
                <a:gd name="f71" fmla="val 937762"/>
                <a:gd name="f72" fmla="val 2873167"/>
                <a:gd name="f73" fmla="val 839720"/>
                <a:gd name="f74" fmla="val 2877096"/>
                <a:gd name="f75" fmla="val 741909"/>
                <a:gd name="f76" fmla="val 2875939"/>
                <a:gd name="f77" fmla="val 644097"/>
                <a:gd name="f78" fmla="val 2874782"/>
                <a:gd name="f79" fmla="val 546515"/>
                <a:gd name="f80" fmla="val 2868539"/>
                <a:gd name="f81" fmla="val 450208"/>
                <a:gd name="f82" fmla="val 2857451"/>
                <a:gd name="f83" fmla="val 305520"/>
                <a:gd name="f84" fmla="val 2840674"/>
                <a:gd name="f85" fmla="val 162095"/>
                <a:gd name="f86" fmla="val 2813810"/>
                <a:gd name="f87" fmla="val 22215"/>
                <a:gd name="f88" fmla="val 2775923"/>
                <a:gd name="f89" fmla="val 2769256"/>
                <a:gd name="f90" fmla="val 2590612"/>
                <a:gd name="f91" fmla="val 199046"/>
                <a:gd name="f92" fmla="val 2627410"/>
                <a:gd name="f93" fmla="val 288321"/>
                <a:gd name="f94" fmla="val 2639209"/>
                <a:gd name="f95" fmla="val 378197"/>
                <a:gd name="f96" fmla="val 2646537"/>
                <a:gd name="f97" fmla="val 468174"/>
                <a:gd name="f98" fmla="val 2649670"/>
                <a:gd name="f99" fmla="val 648333"/>
                <a:gd name="f100" fmla="val 2656805"/>
                <a:gd name="f101" fmla="val 826655"/>
                <a:gd name="f102" fmla="val 2647163"/>
                <a:gd name="f103" fmla="val 1003650"/>
                <a:gd name="f104" fmla="val 2622480"/>
                <a:gd name="f105" fmla="val 1091943"/>
                <a:gd name="f106" fmla="val 2609658"/>
                <a:gd name="f107" fmla="val 1179725"/>
                <a:gd name="f108" fmla="val 2593747"/>
                <a:gd name="f109" fmla="val 1266489"/>
                <a:gd name="f110" fmla="val 2573982"/>
                <a:gd name="f111" fmla="val 1353250"/>
                <a:gd name="f112" fmla="val 2553927"/>
                <a:gd name="f113" fmla="val 1439298"/>
                <a:gd name="f114" fmla="val 2531076"/>
                <a:gd name="f115" fmla="val 1524223"/>
                <a:gd name="f116" fmla="val 2504657"/>
                <a:gd name="f117" fmla="val 1609149"/>
                <a:gd name="f118" fmla="val 2478336"/>
                <a:gd name="f119" fmla="val 1693052"/>
                <a:gd name="f120" fmla="val 2448833"/>
                <a:gd name="f121" fmla="val 1775731"/>
                <a:gd name="f122" fmla="val 2416243"/>
                <a:gd name="f123" fmla="val 1858309"/>
                <a:gd name="f124" fmla="val 2383557"/>
                <a:gd name="f125" fmla="val 1939764"/>
                <a:gd name="f126" fmla="val 2347882"/>
                <a:gd name="f127" fmla="val 2019789"/>
                <a:gd name="f128" fmla="val 2309412"/>
                <a:gd name="f129" fmla="val 2179839"/>
                <a:gd name="f130" fmla="val 2232567"/>
                <a:gd name="f131" fmla="val 2334583"/>
                <a:gd name="f132" fmla="val 2144923"/>
                <a:gd name="f133" fmla="val 2482486"/>
                <a:gd name="f134" fmla="val 2046962"/>
                <a:gd name="f135" fmla="val 2519334"/>
                <a:gd name="f136" fmla="val 2022376"/>
                <a:gd name="f137" fmla="val 2556081"/>
                <a:gd name="f138" fmla="val 1997403"/>
                <a:gd name="f139" fmla="val 2591908"/>
                <a:gd name="f140" fmla="val 1971371"/>
                <a:gd name="f141" fmla="val 2610077"/>
                <a:gd name="f142" fmla="val 1958644"/>
                <a:gd name="f143" fmla="val 2627838"/>
                <a:gd name="f144" fmla="val 1945434"/>
                <a:gd name="f145" fmla="val 2645702"/>
                <a:gd name="f146" fmla="val 1932321"/>
                <a:gd name="f147" fmla="val 2663666"/>
                <a:gd name="f148" fmla="val 1919305"/>
                <a:gd name="f149" fmla="val 2681325"/>
                <a:gd name="f150" fmla="val 1905903"/>
                <a:gd name="f151" fmla="val 2698779"/>
                <a:gd name="f152" fmla="val 1892309"/>
                <a:gd name="f153" fmla="val 2768903"/>
                <a:gd name="f154" fmla="val 1838025"/>
                <a:gd name="f155" fmla="val 2837496"/>
                <a:gd name="f156" fmla="val 1781717"/>
                <a:gd name="f157" fmla="val 2903537"/>
                <a:gd name="f158" fmla="val 1722516"/>
                <a:gd name="f159" fmla="val 3035926"/>
                <a:gd name="f160" fmla="val 1604501"/>
                <a:gd name="f161" fmla="val 3158720"/>
                <a:gd name="f162" fmla="val 1475784"/>
                <a:gd name="f163" fmla="val 3269061"/>
                <a:gd name="f164" fmla="val 1337327"/>
                <a:gd name="f165" fmla="val 3324182"/>
                <a:gd name="f166" fmla="val 1268099"/>
                <a:gd name="f167" fmla="val 3376341"/>
                <a:gd name="f168" fmla="val 1196461"/>
                <a:gd name="f169" fmla="val 3424928"/>
                <a:gd name="f170" fmla="val 1122508"/>
                <a:gd name="f171" fmla="val 3472697"/>
                <a:gd name="f172" fmla="val 1048170"/>
                <a:gd name="f173" fmla="val 3517814"/>
                <a:gd name="f174" fmla="val 972000"/>
                <a:gd name="f175" fmla="val 3557622"/>
                <a:gd name="f176" fmla="val 893226"/>
                <a:gd name="f177" fmla="val 3567931"/>
                <a:gd name="f178" fmla="val 873654"/>
                <a:gd name="f179" fmla="val 3577526"/>
                <a:gd name="f180" fmla="val 853791"/>
                <a:gd name="f181" fmla="val 3587019"/>
                <a:gd name="f182" fmla="val 833929"/>
                <a:gd name="f183" fmla="val 3601310"/>
                <a:gd name="f184" fmla="val 804040"/>
                <a:gd name="f185" fmla="val 3614885"/>
                <a:gd name="f186" fmla="val 773861"/>
                <a:gd name="f187" fmla="val 3623766"/>
                <a:gd name="f188" fmla="val 753709"/>
                <a:gd name="f189" fmla="val 3632748"/>
                <a:gd name="f190" fmla="val 733559"/>
                <a:gd name="f191" fmla="val 3640812"/>
                <a:gd name="f192" fmla="val 713022"/>
                <a:gd name="f193" fmla="val 3648876"/>
                <a:gd name="f194" fmla="val 692485"/>
                <a:gd name="f195" fmla="val 3657756"/>
                <a:gd name="f196" fmla="val 672236"/>
                <a:gd name="f197" fmla="val 3665105"/>
                <a:gd name="f198" fmla="val 651506"/>
                <a:gd name="f199" fmla="val 3696544"/>
                <a:gd name="f200" fmla="val 569166"/>
                <a:gd name="f201" fmla="val 3723185"/>
                <a:gd name="f202" fmla="val 485089"/>
                <a:gd name="f203" fmla="val 3744110"/>
                <a:gd name="f204" fmla="val 399567"/>
                <a:gd name="f205" fmla="val 3765341"/>
                <a:gd name="f206" fmla="val 314238"/>
                <a:gd name="f207" fmla="val 3781392"/>
                <a:gd name="f208" fmla="val 227654"/>
                <a:gd name="f209" fmla="val 3792123"/>
                <a:gd name="f210" fmla="val 140444"/>
                <a:gd name="f211" fmla="+- 0 0 -90"/>
                <a:gd name="f212" fmla="*/ f3 1 3832270"/>
                <a:gd name="f213" fmla="*/ f4 1 2876136"/>
                <a:gd name="f214" fmla="val f5"/>
                <a:gd name="f215" fmla="val f6"/>
                <a:gd name="f216" fmla="val f7"/>
                <a:gd name="f217" fmla="*/ f211 f0 1"/>
                <a:gd name="f218" fmla="+- f216 0 f214"/>
                <a:gd name="f219" fmla="+- f215 0 f214"/>
                <a:gd name="f220" fmla="*/ f217 1 f2"/>
                <a:gd name="f221" fmla="*/ f219 1 3832270"/>
                <a:gd name="f222" fmla="*/ f218 1 2876136"/>
                <a:gd name="f223" fmla="*/ 3800718 f219 1"/>
                <a:gd name="f224" fmla="*/ 0 f218 1"/>
                <a:gd name="f225" fmla="*/ 3832270 f219 1"/>
                <a:gd name="f226" fmla="*/ 3824562 f219 1"/>
                <a:gd name="f227" fmla="*/ 143769 f218 1"/>
                <a:gd name="f228" fmla="*/ 3628155 f219 1"/>
                <a:gd name="f229" fmla="*/ 922055 f218 1"/>
                <a:gd name="f230" fmla="*/ 3514853 f219 1"/>
                <a:gd name="f231" fmla="*/ 1169078 f218 1"/>
                <a:gd name="f232" fmla="*/ 3379198 f219 1"/>
                <a:gd name="f233" fmla="*/ 1407037 f218 1"/>
                <a:gd name="f234" fmla="*/ 3043787 f219 1"/>
                <a:gd name="f235" fmla="*/ 1848342 f218 1"/>
                <a:gd name="f236" fmla="*/ 2845661 f219 1"/>
                <a:gd name="f237" fmla="*/ 2047444 f218 1"/>
                <a:gd name="f238" fmla="*/ 2793197 f219 1"/>
                <a:gd name="f239" fmla="*/ 2094689 f218 1"/>
                <a:gd name="f240" fmla="*/ 2739710 f219 1"/>
                <a:gd name="f241" fmla="*/ 2140969 f218 1"/>
                <a:gd name="f242" fmla="*/ 2629166 f219 1"/>
                <a:gd name="f243" fmla="*/ 2229867 f218 1"/>
                <a:gd name="f244" fmla="*/ 2145952 f219 1"/>
                <a:gd name="f245" fmla="*/ 2535994 f218 1"/>
                <a:gd name="f246" fmla="*/ 1034987 f219 1"/>
                <a:gd name="f247" fmla="*/ 2863910 f218 1"/>
                <a:gd name="f248" fmla="*/ 741909 f219 1"/>
                <a:gd name="f249" fmla="*/ 2875939 f218 1"/>
                <a:gd name="f250" fmla="*/ 450208 f219 1"/>
                <a:gd name="f251" fmla="*/ 2857451 f218 1"/>
                <a:gd name="f252" fmla="*/ 22215 f219 1"/>
                <a:gd name="f253" fmla="*/ 2775923 f218 1"/>
                <a:gd name="f254" fmla="*/ 0 f219 1"/>
                <a:gd name="f255" fmla="*/ 2769256 f218 1"/>
                <a:gd name="f256" fmla="*/ 2590612 f218 1"/>
                <a:gd name="f257" fmla="*/ 199046 f219 1"/>
                <a:gd name="f258" fmla="*/ 2627410 f218 1"/>
                <a:gd name="f259" fmla="*/ 468174 f219 1"/>
                <a:gd name="f260" fmla="*/ 2649670 f218 1"/>
                <a:gd name="f261" fmla="*/ 1003650 f219 1"/>
                <a:gd name="f262" fmla="*/ 2622480 f218 1"/>
                <a:gd name="f263" fmla="*/ 1266489 f219 1"/>
                <a:gd name="f264" fmla="*/ 2573982 f218 1"/>
                <a:gd name="f265" fmla="*/ 1524223 f219 1"/>
                <a:gd name="f266" fmla="*/ 2504657 f218 1"/>
                <a:gd name="f267" fmla="*/ 1775731 f219 1"/>
                <a:gd name="f268" fmla="*/ 2416243 f218 1"/>
                <a:gd name="f269" fmla="*/ 2019789 f219 1"/>
                <a:gd name="f270" fmla="*/ 2309412 f218 1"/>
                <a:gd name="f271" fmla="*/ 2482486 f219 1"/>
                <a:gd name="f272" fmla="*/ 2046962 f218 1"/>
                <a:gd name="f273" fmla="*/ 2591908 f219 1"/>
                <a:gd name="f274" fmla="*/ 1971371 f218 1"/>
                <a:gd name="f275" fmla="*/ 2645702 f219 1"/>
                <a:gd name="f276" fmla="*/ 1932321 f218 1"/>
                <a:gd name="f277" fmla="*/ 2698779 f219 1"/>
                <a:gd name="f278" fmla="*/ 1892309 f218 1"/>
                <a:gd name="f279" fmla="*/ 2903537 f219 1"/>
                <a:gd name="f280" fmla="*/ 1722516 f218 1"/>
                <a:gd name="f281" fmla="*/ 3269061 f219 1"/>
                <a:gd name="f282" fmla="*/ 1337327 f218 1"/>
                <a:gd name="f283" fmla="*/ 3424928 f219 1"/>
                <a:gd name="f284" fmla="*/ 1122508 f218 1"/>
                <a:gd name="f285" fmla="*/ 3557622 f219 1"/>
                <a:gd name="f286" fmla="*/ 893226 f218 1"/>
                <a:gd name="f287" fmla="*/ 3587019 f219 1"/>
                <a:gd name="f288" fmla="*/ 833929 f218 1"/>
                <a:gd name="f289" fmla="*/ 3601310 f219 1"/>
                <a:gd name="f290" fmla="*/ 804040 f218 1"/>
                <a:gd name="f291" fmla="*/ 3614885 f219 1"/>
                <a:gd name="f292" fmla="*/ 773861 f218 1"/>
                <a:gd name="f293" fmla="*/ 3640812 f219 1"/>
                <a:gd name="f294" fmla="*/ 713022 f218 1"/>
                <a:gd name="f295" fmla="*/ 3665105 f219 1"/>
                <a:gd name="f296" fmla="*/ 651506 f218 1"/>
                <a:gd name="f297" fmla="*/ 3744110 f219 1"/>
                <a:gd name="f298" fmla="*/ 399567 f218 1"/>
                <a:gd name="f299" fmla="*/ 3792123 f219 1"/>
                <a:gd name="f300" fmla="*/ 140444 f218 1"/>
                <a:gd name="f301" fmla="+- f220 0 f1"/>
                <a:gd name="f302" fmla="*/ f223 1 3832270"/>
                <a:gd name="f303" fmla="*/ f224 1 2876136"/>
                <a:gd name="f304" fmla="*/ f225 1 3832270"/>
                <a:gd name="f305" fmla="*/ f226 1 3832270"/>
                <a:gd name="f306" fmla="*/ f227 1 2876136"/>
                <a:gd name="f307" fmla="*/ f228 1 3832270"/>
                <a:gd name="f308" fmla="*/ f229 1 2876136"/>
                <a:gd name="f309" fmla="*/ f230 1 3832270"/>
                <a:gd name="f310" fmla="*/ f231 1 2876136"/>
                <a:gd name="f311" fmla="*/ f232 1 3832270"/>
                <a:gd name="f312" fmla="*/ f233 1 2876136"/>
                <a:gd name="f313" fmla="*/ f234 1 3832270"/>
                <a:gd name="f314" fmla="*/ f235 1 2876136"/>
                <a:gd name="f315" fmla="*/ f236 1 3832270"/>
                <a:gd name="f316" fmla="*/ f237 1 2876136"/>
                <a:gd name="f317" fmla="*/ f238 1 3832270"/>
                <a:gd name="f318" fmla="*/ f239 1 2876136"/>
                <a:gd name="f319" fmla="*/ f240 1 3832270"/>
                <a:gd name="f320" fmla="*/ f241 1 2876136"/>
                <a:gd name="f321" fmla="*/ f242 1 3832270"/>
                <a:gd name="f322" fmla="*/ f243 1 2876136"/>
                <a:gd name="f323" fmla="*/ f244 1 3832270"/>
                <a:gd name="f324" fmla="*/ f245 1 2876136"/>
                <a:gd name="f325" fmla="*/ f246 1 3832270"/>
                <a:gd name="f326" fmla="*/ f247 1 2876136"/>
                <a:gd name="f327" fmla="*/ f248 1 3832270"/>
                <a:gd name="f328" fmla="*/ f249 1 2876136"/>
                <a:gd name="f329" fmla="*/ f250 1 3832270"/>
                <a:gd name="f330" fmla="*/ f251 1 2876136"/>
                <a:gd name="f331" fmla="*/ f252 1 3832270"/>
                <a:gd name="f332" fmla="*/ f253 1 2876136"/>
                <a:gd name="f333" fmla="*/ f254 1 3832270"/>
                <a:gd name="f334" fmla="*/ f255 1 2876136"/>
                <a:gd name="f335" fmla="*/ f256 1 2876136"/>
                <a:gd name="f336" fmla="*/ f257 1 3832270"/>
                <a:gd name="f337" fmla="*/ f258 1 2876136"/>
                <a:gd name="f338" fmla="*/ f259 1 3832270"/>
                <a:gd name="f339" fmla="*/ f260 1 2876136"/>
                <a:gd name="f340" fmla="*/ f261 1 3832270"/>
                <a:gd name="f341" fmla="*/ f262 1 2876136"/>
                <a:gd name="f342" fmla="*/ f263 1 3832270"/>
                <a:gd name="f343" fmla="*/ f264 1 2876136"/>
                <a:gd name="f344" fmla="*/ f265 1 3832270"/>
                <a:gd name="f345" fmla="*/ f266 1 2876136"/>
                <a:gd name="f346" fmla="*/ f267 1 3832270"/>
                <a:gd name="f347" fmla="*/ f268 1 2876136"/>
                <a:gd name="f348" fmla="*/ f269 1 3832270"/>
                <a:gd name="f349" fmla="*/ f270 1 2876136"/>
                <a:gd name="f350" fmla="*/ f271 1 3832270"/>
                <a:gd name="f351" fmla="*/ f272 1 2876136"/>
                <a:gd name="f352" fmla="*/ f273 1 3832270"/>
                <a:gd name="f353" fmla="*/ f274 1 2876136"/>
                <a:gd name="f354" fmla="*/ f275 1 3832270"/>
                <a:gd name="f355" fmla="*/ f276 1 2876136"/>
                <a:gd name="f356" fmla="*/ f277 1 3832270"/>
                <a:gd name="f357" fmla="*/ f278 1 2876136"/>
                <a:gd name="f358" fmla="*/ f279 1 3832270"/>
                <a:gd name="f359" fmla="*/ f280 1 2876136"/>
                <a:gd name="f360" fmla="*/ f281 1 3832270"/>
                <a:gd name="f361" fmla="*/ f282 1 2876136"/>
                <a:gd name="f362" fmla="*/ f283 1 3832270"/>
                <a:gd name="f363" fmla="*/ f284 1 2876136"/>
                <a:gd name="f364" fmla="*/ f285 1 3832270"/>
                <a:gd name="f365" fmla="*/ f286 1 2876136"/>
                <a:gd name="f366" fmla="*/ f287 1 3832270"/>
                <a:gd name="f367" fmla="*/ f288 1 2876136"/>
                <a:gd name="f368" fmla="*/ f289 1 3832270"/>
                <a:gd name="f369" fmla="*/ f290 1 2876136"/>
                <a:gd name="f370" fmla="*/ f291 1 3832270"/>
                <a:gd name="f371" fmla="*/ f292 1 2876136"/>
                <a:gd name="f372" fmla="*/ f293 1 3832270"/>
                <a:gd name="f373" fmla="*/ f294 1 2876136"/>
                <a:gd name="f374" fmla="*/ f295 1 3832270"/>
                <a:gd name="f375" fmla="*/ f296 1 2876136"/>
                <a:gd name="f376" fmla="*/ f297 1 3832270"/>
                <a:gd name="f377" fmla="*/ f298 1 2876136"/>
                <a:gd name="f378" fmla="*/ f299 1 3832270"/>
                <a:gd name="f379" fmla="*/ f300 1 2876136"/>
                <a:gd name="f380" fmla="*/ f214 1 f221"/>
                <a:gd name="f381" fmla="*/ f215 1 f221"/>
                <a:gd name="f382" fmla="*/ f214 1 f222"/>
                <a:gd name="f383" fmla="*/ f216 1 f222"/>
                <a:gd name="f384" fmla="*/ f302 1 f221"/>
                <a:gd name="f385" fmla="*/ f303 1 f222"/>
                <a:gd name="f386" fmla="*/ f304 1 f221"/>
                <a:gd name="f387" fmla="*/ f305 1 f221"/>
                <a:gd name="f388" fmla="*/ f306 1 f222"/>
                <a:gd name="f389" fmla="*/ f307 1 f221"/>
                <a:gd name="f390" fmla="*/ f308 1 f222"/>
                <a:gd name="f391" fmla="*/ f309 1 f221"/>
                <a:gd name="f392" fmla="*/ f310 1 f222"/>
                <a:gd name="f393" fmla="*/ f311 1 f221"/>
                <a:gd name="f394" fmla="*/ f312 1 f222"/>
                <a:gd name="f395" fmla="*/ f313 1 f221"/>
                <a:gd name="f396" fmla="*/ f314 1 f222"/>
                <a:gd name="f397" fmla="*/ f315 1 f221"/>
                <a:gd name="f398" fmla="*/ f316 1 f222"/>
                <a:gd name="f399" fmla="*/ f317 1 f221"/>
                <a:gd name="f400" fmla="*/ f318 1 f222"/>
                <a:gd name="f401" fmla="*/ f319 1 f221"/>
                <a:gd name="f402" fmla="*/ f320 1 f222"/>
                <a:gd name="f403" fmla="*/ f321 1 f221"/>
                <a:gd name="f404" fmla="*/ f322 1 f222"/>
                <a:gd name="f405" fmla="*/ f323 1 f221"/>
                <a:gd name="f406" fmla="*/ f324 1 f222"/>
                <a:gd name="f407" fmla="*/ f325 1 f221"/>
                <a:gd name="f408" fmla="*/ f326 1 f222"/>
                <a:gd name="f409" fmla="*/ f327 1 f221"/>
                <a:gd name="f410" fmla="*/ f328 1 f222"/>
                <a:gd name="f411" fmla="*/ f329 1 f221"/>
                <a:gd name="f412" fmla="*/ f330 1 f222"/>
                <a:gd name="f413" fmla="*/ f331 1 f221"/>
                <a:gd name="f414" fmla="*/ f332 1 f222"/>
                <a:gd name="f415" fmla="*/ f333 1 f221"/>
                <a:gd name="f416" fmla="*/ f334 1 f222"/>
                <a:gd name="f417" fmla="*/ f335 1 f222"/>
                <a:gd name="f418" fmla="*/ f336 1 f221"/>
                <a:gd name="f419" fmla="*/ f337 1 f222"/>
                <a:gd name="f420" fmla="*/ f338 1 f221"/>
                <a:gd name="f421" fmla="*/ f339 1 f222"/>
                <a:gd name="f422" fmla="*/ f340 1 f221"/>
                <a:gd name="f423" fmla="*/ f341 1 f222"/>
                <a:gd name="f424" fmla="*/ f342 1 f221"/>
                <a:gd name="f425" fmla="*/ f343 1 f222"/>
                <a:gd name="f426" fmla="*/ f344 1 f221"/>
                <a:gd name="f427" fmla="*/ f345 1 f222"/>
                <a:gd name="f428" fmla="*/ f346 1 f221"/>
                <a:gd name="f429" fmla="*/ f347 1 f222"/>
                <a:gd name="f430" fmla="*/ f348 1 f221"/>
                <a:gd name="f431" fmla="*/ f349 1 f222"/>
                <a:gd name="f432" fmla="*/ f350 1 f221"/>
                <a:gd name="f433" fmla="*/ f351 1 f222"/>
                <a:gd name="f434" fmla="*/ f352 1 f221"/>
                <a:gd name="f435" fmla="*/ f353 1 f222"/>
                <a:gd name="f436" fmla="*/ f354 1 f221"/>
                <a:gd name="f437" fmla="*/ f355 1 f222"/>
                <a:gd name="f438" fmla="*/ f356 1 f221"/>
                <a:gd name="f439" fmla="*/ f357 1 f222"/>
                <a:gd name="f440" fmla="*/ f358 1 f221"/>
                <a:gd name="f441" fmla="*/ f359 1 f222"/>
                <a:gd name="f442" fmla="*/ f360 1 f221"/>
                <a:gd name="f443" fmla="*/ f361 1 f222"/>
                <a:gd name="f444" fmla="*/ f362 1 f221"/>
                <a:gd name="f445" fmla="*/ f363 1 f222"/>
                <a:gd name="f446" fmla="*/ f364 1 f221"/>
                <a:gd name="f447" fmla="*/ f365 1 f222"/>
                <a:gd name="f448" fmla="*/ f366 1 f221"/>
                <a:gd name="f449" fmla="*/ f367 1 f222"/>
                <a:gd name="f450" fmla="*/ f368 1 f221"/>
                <a:gd name="f451" fmla="*/ f369 1 f222"/>
                <a:gd name="f452" fmla="*/ f370 1 f221"/>
                <a:gd name="f453" fmla="*/ f371 1 f222"/>
                <a:gd name="f454" fmla="*/ f372 1 f221"/>
                <a:gd name="f455" fmla="*/ f373 1 f222"/>
                <a:gd name="f456" fmla="*/ f374 1 f221"/>
                <a:gd name="f457" fmla="*/ f375 1 f222"/>
                <a:gd name="f458" fmla="*/ f376 1 f221"/>
                <a:gd name="f459" fmla="*/ f377 1 f222"/>
                <a:gd name="f460" fmla="*/ f378 1 f221"/>
                <a:gd name="f461" fmla="*/ f379 1 f222"/>
                <a:gd name="f462" fmla="*/ f380 f212 1"/>
                <a:gd name="f463" fmla="*/ f381 f212 1"/>
                <a:gd name="f464" fmla="*/ f383 f213 1"/>
                <a:gd name="f465" fmla="*/ f382 f213 1"/>
                <a:gd name="f466" fmla="*/ f384 f212 1"/>
                <a:gd name="f467" fmla="*/ f385 f213 1"/>
                <a:gd name="f468" fmla="*/ f386 f212 1"/>
                <a:gd name="f469" fmla="*/ f387 f212 1"/>
                <a:gd name="f470" fmla="*/ f388 f213 1"/>
                <a:gd name="f471" fmla="*/ f389 f212 1"/>
                <a:gd name="f472" fmla="*/ f390 f213 1"/>
                <a:gd name="f473" fmla="*/ f391 f212 1"/>
                <a:gd name="f474" fmla="*/ f392 f213 1"/>
                <a:gd name="f475" fmla="*/ f393 f212 1"/>
                <a:gd name="f476" fmla="*/ f394 f213 1"/>
                <a:gd name="f477" fmla="*/ f395 f212 1"/>
                <a:gd name="f478" fmla="*/ f396 f213 1"/>
                <a:gd name="f479" fmla="*/ f397 f212 1"/>
                <a:gd name="f480" fmla="*/ f398 f213 1"/>
                <a:gd name="f481" fmla="*/ f399 f212 1"/>
                <a:gd name="f482" fmla="*/ f400 f213 1"/>
                <a:gd name="f483" fmla="*/ f401 f212 1"/>
                <a:gd name="f484" fmla="*/ f402 f213 1"/>
                <a:gd name="f485" fmla="*/ f403 f212 1"/>
                <a:gd name="f486" fmla="*/ f404 f213 1"/>
                <a:gd name="f487" fmla="*/ f405 f212 1"/>
                <a:gd name="f488" fmla="*/ f406 f213 1"/>
                <a:gd name="f489" fmla="*/ f407 f212 1"/>
                <a:gd name="f490" fmla="*/ f408 f213 1"/>
                <a:gd name="f491" fmla="*/ f409 f212 1"/>
                <a:gd name="f492" fmla="*/ f410 f213 1"/>
                <a:gd name="f493" fmla="*/ f411 f212 1"/>
                <a:gd name="f494" fmla="*/ f412 f213 1"/>
                <a:gd name="f495" fmla="*/ f413 f212 1"/>
                <a:gd name="f496" fmla="*/ f414 f213 1"/>
                <a:gd name="f497" fmla="*/ f415 f212 1"/>
                <a:gd name="f498" fmla="*/ f416 f213 1"/>
                <a:gd name="f499" fmla="*/ f417 f213 1"/>
                <a:gd name="f500" fmla="*/ f418 f212 1"/>
                <a:gd name="f501" fmla="*/ f419 f213 1"/>
                <a:gd name="f502" fmla="*/ f420 f212 1"/>
                <a:gd name="f503" fmla="*/ f421 f213 1"/>
                <a:gd name="f504" fmla="*/ f422 f212 1"/>
                <a:gd name="f505" fmla="*/ f423 f213 1"/>
                <a:gd name="f506" fmla="*/ f424 f212 1"/>
                <a:gd name="f507" fmla="*/ f425 f213 1"/>
                <a:gd name="f508" fmla="*/ f426 f212 1"/>
                <a:gd name="f509" fmla="*/ f427 f213 1"/>
                <a:gd name="f510" fmla="*/ f428 f212 1"/>
                <a:gd name="f511" fmla="*/ f429 f213 1"/>
                <a:gd name="f512" fmla="*/ f430 f212 1"/>
                <a:gd name="f513" fmla="*/ f431 f213 1"/>
                <a:gd name="f514" fmla="*/ f432 f212 1"/>
                <a:gd name="f515" fmla="*/ f433 f213 1"/>
                <a:gd name="f516" fmla="*/ f434 f212 1"/>
                <a:gd name="f517" fmla="*/ f435 f213 1"/>
                <a:gd name="f518" fmla="*/ f436 f212 1"/>
                <a:gd name="f519" fmla="*/ f437 f213 1"/>
                <a:gd name="f520" fmla="*/ f438 f212 1"/>
                <a:gd name="f521" fmla="*/ f439 f213 1"/>
                <a:gd name="f522" fmla="*/ f440 f212 1"/>
                <a:gd name="f523" fmla="*/ f441 f213 1"/>
                <a:gd name="f524" fmla="*/ f442 f212 1"/>
                <a:gd name="f525" fmla="*/ f443 f213 1"/>
                <a:gd name="f526" fmla="*/ f444 f212 1"/>
                <a:gd name="f527" fmla="*/ f445 f213 1"/>
                <a:gd name="f528" fmla="*/ f446 f212 1"/>
                <a:gd name="f529" fmla="*/ f447 f213 1"/>
                <a:gd name="f530" fmla="*/ f448 f212 1"/>
                <a:gd name="f531" fmla="*/ f449 f213 1"/>
                <a:gd name="f532" fmla="*/ f450 f212 1"/>
                <a:gd name="f533" fmla="*/ f451 f213 1"/>
                <a:gd name="f534" fmla="*/ f452 f212 1"/>
                <a:gd name="f535" fmla="*/ f453 f213 1"/>
                <a:gd name="f536" fmla="*/ f454 f212 1"/>
                <a:gd name="f537" fmla="*/ f455 f213 1"/>
                <a:gd name="f538" fmla="*/ f456 f212 1"/>
                <a:gd name="f539" fmla="*/ f457 f213 1"/>
                <a:gd name="f540" fmla="*/ f458 f212 1"/>
                <a:gd name="f541" fmla="*/ f459 f213 1"/>
                <a:gd name="f542" fmla="*/ f460 f212 1"/>
                <a:gd name="f543" fmla="*/ f461 f213 1"/>
              </a:gdLst>
              <a:ahLst/>
              <a:cxnLst>
                <a:cxn ang="3cd4">
                  <a:pos x="hc" y="t"/>
                </a:cxn>
                <a:cxn ang="0">
                  <a:pos x="r" y="vc"/>
                </a:cxn>
                <a:cxn ang="cd4">
                  <a:pos x="hc" y="b"/>
                </a:cxn>
                <a:cxn ang="cd2">
                  <a:pos x="l" y="vc"/>
                </a:cxn>
                <a:cxn ang="f301">
                  <a:pos x="f466" y="f467"/>
                </a:cxn>
                <a:cxn ang="f301">
                  <a:pos x="f468" y="f467"/>
                </a:cxn>
                <a:cxn ang="f301">
                  <a:pos x="f469" y="f470"/>
                </a:cxn>
                <a:cxn ang="f301">
                  <a:pos x="f471" y="f472"/>
                </a:cxn>
                <a:cxn ang="f301">
                  <a:pos x="f473" y="f474"/>
                </a:cxn>
                <a:cxn ang="f301">
                  <a:pos x="f475" y="f476"/>
                </a:cxn>
                <a:cxn ang="f301">
                  <a:pos x="f477" y="f478"/>
                </a:cxn>
                <a:cxn ang="f301">
                  <a:pos x="f479" y="f480"/>
                </a:cxn>
                <a:cxn ang="f301">
                  <a:pos x="f481" y="f482"/>
                </a:cxn>
                <a:cxn ang="f301">
                  <a:pos x="f483" y="f484"/>
                </a:cxn>
                <a:cxn ang="f301">
                  <a:pos x="f485" y="f486"/>
                </a:cxn>
                <a:cxn ang="f301">
                  <a:pos x="f487" y="f488"/>
                </a:cxn>
                <a:cxn ang="f301">
                  <a:pos x="f489" y="f490"/>
                </a:cxn>
                <a:cxn ang="f301">
                  <a:pos x="f491" y="f492"/>
                </a:cxn>
                <a:cxn ang="f301">
                  <a:pos x="f493" y="f494"/>
                </a:cxn>
                <a:cxn ang="f301">
                  <a:pos x="f495" y="f496"/>
                </a:cxn>
                <a:cxn ang="f301">
                  <a:pos x="f497" y="f498"/>
                </a:cxn>
                <a:cxn ang="f301">
                  <a:pos x="f497" y="f499"/>
                </a:cxn>
                <a:cxn ang="f301">
                  <a:pos x="f500" y="f501"/>
                </a:cxn>
                <a:cxn ang="f301">
                  <a:pos x="f502" y="f503"/>
                </a:cxn>
                <a:cxn ang="f301">
                  <a:pos x="f504" y="f505"/>
                </a:cxn>
                <a:cxn ang="f301">
                  <a:pos x="f506" y="f507"/>
                </a:cxn>
                <a:cxn ang="f301">
                  <a:pos x="f508" y="f509"/>
                </a:cxn>
                <a:cxn ang="f301">
                  <a:pos x="f510" y="f511"/>
                </a:cxn>
                <a:cxn ang="f301">
                  <a:pos x="f512" y="f513"/>
                </a:cxn>
                <a:cxn ang="f301">
                  <a:pos x="f514" y="f515"/>
                </a:cxn>
                <a:cxn ang="f301">
                  <a:pos x="f516" y="f517"/>
                </a:cxn>
                <a:cxn ang="f301">
                  <a:pos x="f518" y="f519"/>
                </a:cxn>
                <a:cxn ang="f301">
                  <a:pos x="f520" y="f521"/>
                </a:cxn>
                <a:cxn ang="f301">
                  <a:pos x="f522" y="f523"/>
                </a:cxn>
                <a:cxn ang="f301">
                  <a:pos x="f524" y="f525"/>
                </a:cxn>
                <a:cxn ang="f301">
                  <a:pos x="f526" y="f527"/>
                </a:cxn>
                <a:cxn ang="f301">
                  <a:pos x="f528" y="f529"/>
                </a:cxn>
                <a:cxn ang="f301">
                  <a:pos x="f530" y="f531"/>
                </a:cxn>
                <a:cxn ang="f301">
                  <a:pos x="f532" y="f533"/>
                </a:cxn>
                <a:cxn ang="f301">
                  <a:pos x="f534" y="f535"/>
                </a:cxn>
                <a:cxn ang="f301">
                  <a:pos x="f536" y="f537"/>
                </a:cxn>
                <a:cxn ang="f301">
                  <a:pos x="f538" y="f539"/>
                </a:cxn>
                <a:cxn ang="f301">
                  <a:pos x="f540" y="f541"/>
                </a:cxn>
                <a:cxn ang="f301">
                  <a:pos x="f542" y="f543"/>
                </a:cxn>
              </a:cxnLst>
              <a:rect l="f462" t="f465" r="f463" b="f464"/>
              <a:pathLst>
                <a:path w="3832270" h="2876136">
                  <a:moveTo>
                    <a:pt x="f8" y="f5"/>
                  </a:moveTo>
                  <a:lnTo>
                    <a:pt x="f6"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lnTo>
                    <a:pt x="f5" y="f89"/>
                  </a:lnTo>
                  <a:lnTo>
                    <a:pt x="f5" y="f90"/>
                  </a:lnTo>
                  <a:lnTo>
                    <a:pt x="f91" y="f92"/>
                  </a:ln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lnTo>
                    <a:pt x="f183" y="f184"/>
                  </a:lnTo>
                  <a:lnTo>
                    <a:pt x="f185" y="f186"/>
                  </a:ln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14" name="Rubrik 1">
            <a:extLst>
              <a:ext uri="{FF2B5EF4-FFF2-40B4-BE49-F238E27FC236}">
                <a16:creationId xmlns:a16="http://schemas.microsoft.com/office/drawing/2014/main" id="{20F7945A-089C-A48C-5A8D-B708BC91F0C0}"/>
              </a:ext>
            </a:extLst>
          </p:cNvPr>
          <p:cNvSpPr txBox="1"/>
          <p:nvPr/>
        </p:nvSpPr>
        <p:spPr>
          <a:xfrm>
            <a:off x="0" y="389342"/>
            <a:ext cx="9985878" cy="702798"/>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44546A"/>
                </a:solidFill>
                <a:uFillTx/>
                <a:latin typeface="Calibri Light"/>
              </a:rPr>
              <a:t>Lokalt arbete på Barn- och Ungdomscentrum Västerbotten inför NHV</a:t>
            </a:r>
          </a:p>
        </p:txBody>
      </p:sp>
      <p:sp>
        <p:nvSpPr>
          <p:cNvPr id="15" name="Ellips 4">
            <a:extLst>
              <a:ext uri="{FF2B5EF4-FFF2-40B4-BE49-F238E27FC236}">
                <a16:creationId xmlns:a16="http://schemas.microsoft.com/office/drawing/2014/main" id="{950783E8-90B6-77E9-701C-A49C905DDC21}"/>
              </a:ext>
            </a:extLst>
          </p:cNvPr>
          <p:cNvSpPr/>
          <p:nvPr/>
        </p:nvSpPr>
        <p:spPr>
          <a:xfrm>
            <a:off x="1350385" y="1453676"/>
            <a:ext cx="2061331" cy="17140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B4C7E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181717"/>
                </a:solidFill>
                <a:uFillTx/>
                <a:latin typeface="Calibri"/>
              </a:rPr>
              <a:t>Lung-mottagning Umeå </a:t>
            </a:r>
            <a:r>
              <a:rPr lang="sv-SE" sz="1200" b="0" i="0" u="none" strike="noStrike" kern="1200" cap="none" spc="0" baseline="0">
                <a:solidFill>
                  <a:srgbClr val="181717"/>
                </a:solidFill>
                <a:uFillTx/>
                <a:latin typeface="Calibri"/>
              </a:rPr>
              <a:t>(2003)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0" cap="none" spc="0" baseline="0">
                <a:solidFill>
                  <a:srgbClr val="181717"/>
                </a:solidFill>
                <a:uFillTx/>
                <a:latin typeface="Calibri"/>
              </a:rPr>
              <a:t>1 läkare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181717"/>
                </a:solidFill>
                <a:uFillTx/>
                <a:latin typeface="Calibri"/>
              </a:rPr>
              <a:t>2 fysioterapeuter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0" cap="none" spc="0" baseline="0">
                <a:solidFill>
                  <a:srgbClr val="181717"/>
                </a:solidFill>
                <a:uFillTx/>
                <a:latin typeface="Calibri"/>
              </a:rPr>
              <a:t>Lungkonsult 2 ggr/år</a:t>
            </a:r>
            <a:endParaRPr lang="sv-SE" sz="1000" b="0" i="0" u="none" strike="noStrike" kern="1200" cap="none" spc="0" baseline="0">
              <a:solidFill>
                <a:srgbClr val="181717"/>
              </a:solidFill>
              <a:uFillTx/>
              <a:latin typeface="Calibri"/>
            </a:endParaRPr>
          </a:p>
        </p:txBody>
      </p:sp>
      <p:sp>
        <p:nvSpPr>
          <p:cNvPr id="16" name="Ellips 27">
            <a:extLst>
              <a:ext uri="{FF2B5EF4-FFF2-40B4-BE49-F238E27FC236}">
                <a16:creationId xmlns:a16="http://schemas.microsoft.com/office/drawing/2014/main" id="{6C839ADB-691A-0FF1-E966-D3E37E3A3C31}"/>
              </a:ext>
            </a:extLst>
          </p:cNvPr>
          <p:cNvSpPr/>
          <p:nvPr/>
        </p:nvSpPr>
        <p:spPr>
          <a:xfrm>
            <a:off x="4280690" y="1591586"/>
            <a:ext cx="1251722" cy="11920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9D18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181717"/>
                </a:solidFill>
                <a:uFillTx/>
                <a:latin typeface="Calibri"/>
              </a:rPr>
              <a:t>CF-team</a:t>
            </a:r>
          </a:p>
        </p:txBody>
      </p:sp>
      <p:sp>
        <p:nvSpPr>
          <p:cNvPr id="17" name="Ellips 23">
            <a:extLst>
              <a:ext uri="{FF2B5EF4-FFF2-40B4-BE49-F238E27FC236}">
                <a16:creationId xmlns:a16="http://schemas.microsoft.com/office/drawing/2014/main" id="{FE766118-3F40-4E35-87D9-BA3DF967DD40}"/>
              </a:ext>
            </a:extLst>
          </p:cNvPr>
          <p:cNvSpPr/>
          <p:nvPr/>
        </p:nvSpPr>
        <p:spPr>
          <a:xfrm>
            <a:off x="6579007" y="1458815"/>
            <a:ext cx="2020101" cy="17545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EEB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181717"/>
                </a:solidFill>
                <a:uFillTx/>
                <a:latin typeface="Calibri"/>
              </a:rPr>
              <a:t>Andnings-enhet barn </a:t>
            </a:r>
            <a:r>
              <a:rPr lang="sv-SE" sz="1200" b="0" i="0" u="none" strike="noStrike" kern="1200" cap="none" spc="0" baseline="0">
                <a:solidFill>
                  <a:srgbClr val="181717"/>
                </a:solidFill>
                <a:uFillTx/>
                <a:latin typeface="Calibri"/>
              </a:rPr>
              <a:t>(2010)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0" cap="none" spc="0" baseline="0">
                <a:solidFill>
                  <a:srgbClr val="181717"/>
                </a:solidFill>
                <a:uFillTx/>
                <a:latin typeface="Calibri"/>
              </a:rPr>
              <a:t>1-2 läkare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0" cap="none" spc="0" baseline="0">
                <a:solidFill>
                  <a:srgbClr val="181717"/>
                </a:solidFill>
                <a:uFillTx/>
                <a:latin typeface="Calibri"/>
              </a:rPr>
              <a:t>1-2 sköterskor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181717"/>
                </a:solidFill>
                <a:uFillTx/>
                <a:latin typeface="Calibri"/>
              </a:rPr>
              <a:t>1 fysioterapeut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0" i="0" u="none" strike="noStrike" kern="1200" cap="none" spc="0" baseline="0">
              <a:solidFill>
                <a:srgbClr val="181717"/>
              </a:solidFill>
              <a:uFillTx/>
              <a:latin typeface="Calibri"/>
            </a:endParaRPr>
          </a:p>
        </p:txBody>
      </p:sp>
      <p:sp>
        <p:nvSpPr>
          <p:cNvPr id="18" name="textruta 16">
            <a:extLst>
              <a:ext uri="{FF2B5EF4-FFF2-40B4-BE49-F238E27FC236}">
                <a16:creationId xmlns:a16="http://schemas.microsoft.com/office/drawing/2014/main" id="{4644056A-7888-BB50-C784-05EA5DB24C84}"/>
              </a:ext>
            </a:extLst>
          </p:cNvPr>
          <p:cNvSpPr txBox="1"/>
          <p:nvPr/>
        </p:nvSpPr>
        <p:spPr>
          <a:xfrm>
            <a:off x="3592860" y="3688854"/>
            <a:ext cx="7161452" cy="3046991"/>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BUC Västerbotten: Umeå, Skellefteå, Lycksele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Barnlungmottagning: </a:t>
            </a:r>
            <a:r>
              <a:rPr lang="sv-SE" sz="1400" b="0" i="0" u="none" strike="noStrike" kern="1200" cap="none" spc="0" baseline="0">
                <a:solidFill>
                  <a:srgbClr val="000000"/>
                </a:solidFill>
                <a:uFillTx/>
                <a:latin typeface="Calibri"/>
              </a:rPr>
              <a:t>Del av barnallergimottagning, Umeå från ca. 2003</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Andningsenhet: </a:t>
            </a:r>
            <a:r>
              <a:rPr lang="sv-SE" sz="1400" b="0" i="0" u="none" strike="noStrike" kern="1200" cap="none" spc="0" baseline="0">
                <a:solidFill>
                  <a:srgbClr val="000000"/>
                </a:solidFill>
                <a:uFillTx/>
                <a:latin typeface="Calibri"/>
              </a:rPr>
              <a:t>Del av neo-IVA verksamhet, Umeå från ca 2010</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4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Calibri"/>
              </a:rPr>
              <a:t>Remiss till Stockholm för bronkoskopi av yngre barn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Calibri"/>
              </a:rPr>
              <a:t>Barnlungkonsult Stockholm 1-2 gånger per år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Calibri"/>
              </a:rPr>
              <a:t>Samarbete Lungkliniken, för enstaka patienter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Calibri"/>
              </a:rPr>
              <a:t>Begränsade lungfunktionsundersökningar för barn på Klinisk Fysiologi, Umeå</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sp>
        <p:nvSpPr>
          <p:cNvPr id="19" name="Ellips 24">
            <a:extLst>
              <a:ext uri="{FF2B5EF4-FFF2-40B4-BE49-F238E27FC236}">
                <a16:creationId xmlns:a16="http://schemas.microsoft.com/office/drawing/2014/main" id="{F65B6813-68BA-15B3-93A0-18EBB8D3F3A1}"/>
              </a:ext>
            </a:extLst>
          </p:cNvPr>
          <p:cNvSpPr/>
          <p:nvPr/>
        </p:nvSpPr>
        <p:spPr>
          <a:xfrm>
            <a:off x="8326124" y="2524356"/>
            <a:ext cx="1319579" cy="10423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EEB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181717"/>
                </a:solidFill>
                <a:uFillTx/>
                <a:latin typeface="Calibri"/>
              </a:rPr>
              <a:t>Swedevox</a:t>
            </a:r>
          </a:p>
        </p:txBody>
      </p:sp>
      <p:sp>
        <p:nvSpPr>
          <p:cNvPr id="20" name="Ellips 3">
            <a:extLst>
              <a:ext uri="{FF2B5EF4-FFF2-40B4-BE49-F238E27FC236}">
                <a16:creationId xmlns:a16="http://schemas.microsoft.com/office/drawing/2014/main" id="{E0FC3555-33F5-1D0C-5FE3-3608388C3271}"/>
              </a:ext>
            </a:extLst>
          </p:cNvPr>
          <p:cNvSpPr/>
          <p:nvPr/>
        </p:nvSpPr>
        <p:spPr>
          <a:xfrm>
            <a:off x="721233" y="2892548"/>
            <a:ext cx="1287996" cy="8531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B4C7E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181717"/>
                </a:solidFill>
                <a:uFillTx/>
                <a:latin typeface="Calibri"/>
              </a:rPr>
              <a:t>Forskning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FF88565-31B8-A22D-2D05-8C5D51ED6E87}"/>
              </a:ext>
              <a:ext uri="{C183D7F6-B498-43B3-948B-1728B52AA6E4}">
                <adec:decorative xmlns:adec="http://schemas.microsoft.com/office/drawing/2017/decorative" val="1"/>
              </a:ext>
            </a:extLst>
          </p:cNvPr>
          <p:cNvSpPr>
            <a:spLocks noMove="1" noResize="1"/>
          </p:cNvSpPr>
          <p:nvPr/>
        </p:nvSpPr>
        <p:spPr>
          <a:xfrm>
            <a:off x="0"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9">
            <a:extLst>
              <a:ext uri="{FF2B5EF4-FFF2-40B4-BE49-F238E27FC236}">
                <a16:creationId xmlns:a16="http://schemas.microsoft.com/office/drawing/2014/main" id="{F135CF32-53A5-2479-6A60-885CAF9BAAA3}"/>
              </a:ext>
              <a:ext uri="{C183D7F6-B498-43B3-948B-1728B52AA6E4}">
                <adec:decorative xmlns:adec="http://schemas.microsoft.com/office/drawing/2017/decorative" val="1"/>
              </a:ext>
            </a:extLst>
          </p:cNvPr>
          <p:cNvSpPr>
            <a:spLocks noMove="1" noResize="1"/>
          </p:cNvSpPr>
          <p:nvPr/>
        </p:nvSpPr>
        <p:spPr>
          <a:xfrm>
            <a:off x="301"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0" i="0" u="none" strike="noStrike" kern="1200" cap="none" spc="0" baseline="0">
              <a:solidFill>
                <a:srgbClr val="FFFFFF"/>
              </a:solidFill>
              <a:uFillTx/>
              <a:latin typeface="Calibri"/>
            </a:endParaRPr>
          </a:p>
        </p:txBody>
      </p:sp>
      <p:grpSp>
        <p:nvGrpSpPr>
          <p:cNvPr id="4" name="Group 11">
            <a:extLst>
              <a:ext uri="{FF2B5EF4-FFF2-40B4-BE49-F238E27FC236}">
                <a16:creationId xmlns:a16="http://schemas.microsoft.com/office/drawing/2014/main" id="{319B7E3C-062D-9FA6-B39F-6D70B23AD889}"/>
              </a:ext>
              <a:ext uri="{C183D7F6-B498-43B3-948B-1728B52AA6E4}">
                <adec:decorative xmlns:adec="http://schemas.microsoft.com/office/drawing/2017/decorative" val="1"/>
              </a:ext>
            </a:extLst>
          </p:cNvPr>
          <p:cNvGrpSpPr/>
          <p:nvPr/>
        </p:nvGrpSpPr>
        <p:grpSpPr>
          <a:xfrm>
            <a:off x="8289886" y="0"/>
            <a:ext cx="3902110" cy="2382981"/>
            <a:chOff x="8289886" y="0"/>
            <a:chExt cx="3902110" cy="2382981"/>
          </a:xfrm>
        </p:grpSpPr>
        <p:sp>
          <p:nvSpPr>
            <p:cNvPr id="5" name="Freeform: Shape 12">
              <a:extLst>
                <a:ext uri="{FF2B5EF4-FFF2-40B4-BE49-F238E27FC236}">
                  <a16:creationId xmlns:a16="http://schemas.microsoft.com/office/drawing/2014/main" id="{EA075A6D-1CC3-693D-A582-E6F660472193}"/>
                </a:ext>
                <a:ext uri="{C183D7F6-B498-43B3-948B-1728B52AA6E4}">
                  <adec:decorative xmlns:adec="http://schemas.microsoft.com/office/drawing/2017/decorative" val="1"/>
                </a:ext>
              </a:extLst>
            </p:cNvPr>
            <p:cNvSpPr/>
            <p:nvPr/>
          </p:nvSpPr>
          <p:spPr>
            <a:xfrm>
              <a:off x="8289886" y="0"/>
              <a:ext cx="3902110" cy="2382981"/>
            </a:xfrm>
            <a:custGeom>
              <a:avLst/>
              <a:gdLst>
                <a:gd name="f0" fmla="val 10800000"/>
                <a:gd name="f1" fmla="val 5400000"/>
                <a:gd name="f2" fmla="val 180"/>
                <a:gd name="f3" fmla="val w"/>
                <a:gd name="f4" fmla="val h"/>
                <a:gd name="f5" fmla="val 0"/>
                <a:gd name="f6" fmla="val 5324985"/>
                <a:gd name="f7" fmla="val 3251912"/>
                <a:gd name="f8" fmla="val 36826"/>
                <a:gd name="f9" fmla="val 45003"/>
                <a:gd name="f10" fmla="val 152909"/>
                <a:gd name="f11" fmla="val 50351"/>
                <a:gd name="f12" fmla="val 205154"/>
                <a:gd name="f13" fmla="val 58290"/>
                <a:gd name="f14" fmla="val 257123"/>
                <a:gd name="f15" fmla="val 68956"/>
                <a:gd name="f16" fmla="val 308600"/>
                <a:gd name="f17" fmla="val 91393"/>
                <a:gd name="f18" fmla="val 411324"/>
                <a:gd name="f19" fmla="val 123882"/>
                <a:gd name="f20" fmla="val 511847"/>
                <a:gd name="f21" fmla="val 167774"/>
                <a:gd name="f22" fmla="val 607968"/>
                <a:gd name="f23" fmla="val 178195"/>
                <a:gd name="f24" fmla="val 632173"/>
                <a:gd name="f25" fmla="val 190333"/>
                <a:gd name="f26" fmla="val 655798"/>
                <a:gd name="f27" fmla="val 201857"/>
                <a:gd name="f28" fmla="val 679539"/>
                <a:gd name="f29" fmla="val 214363"/>
                <a:gd name="f30" fmla="val 702933"/>
                <a:gd name="f31" fmla="val 226255"/>
                <a:gd name="f32" fmla="val 726557"/>
                <a:gd name="f33" fmla="val 239741"/>
                <a:gd name="f34" fmla="val 749488"/>
                <a:gd name="f35" fmla="val 265488"/>
                <a:gd name="f36" fmla="val 795812"/>
                <a:gd name="f37" fmla="val 294176"/>
                <a:gd name="f38" fmla="val 840746"/>
                <a:gd name="f39" fmla="val 323724"/>
                <a:gd name="f40" fmla="val 885101"/>
                <a:gd name="f41" fmla="val 353149"/>
                <a:gd name="f42" fmla="val 929572"/>
                <a:gd name="f43" fmla="val 384657"/>
                <a:gd name="f44" fmla="val 972885"/>
                <a:gd name="f45" fmla="val 416412"/>
                <a:gd name="f46" fmla="val 1016081"/>
                <a:gd name="f47" fmla="val 448655"/>
                <a:gd name="f48" fmla="val 1058931"/>
                <a:gd name="f49" fmla="val 482127"/>
                <a:gd name="f50" fmla="val 1101202"/>
                <a:gd name="f51" fmla="val 515719"/>
                <a:gd name="f52" fmla="val 1143356"/>
                <a:gd name="f53" fmla="val 583027"/>
                <a:gd name="f54" fmla="val 1227782"/>
                <a:gd name="f55" fmla="val 653402"/>
                <a:gd name="f56" fmla="val 1310470"/>
                <a:gd name="f57" fmla="val 722427"/>
                <a:gd name="f58" fmla="val 1395127"/>
                <a:gd name="f59" fmla="val 757123"/>
                <a:gd name="f60" fmla="val 1437282"/>
                <a:gd name="f61" fmla="val 791697"/>
                <a:gd name="f62" fmla="val 1479783"/>
                <a:gd name="f63" fmla="val 825780"/>
                <a:gd name="f64" fmla="val 1522749"/>
                <a:gd name="f65" fmla="val 859742"/>
                <a:gd name="f66" fmla="val 1565367"/>
                <a:gd name="f67" fmla="val 893457"/>
                <a:gd name="f68" fmla="val 1610649"/>
                <a:gd name="f69" fmla="val 926314"/>
                <a:gd name="f70" fmla="val 1651992"/>
                <a:gd name="f71" fmla="val 958927"/>
                <a:gd name="f72" fmla="val 1694379"/>
                <a:gd name="f73" fmla="val 993132"/>
                <a:gd name="f74" fmla="val 1735492"/>
                <a:gd name="f75" fmla="val 1026848"/>
                <a:gd name="f76" fmla="val 1776836"/>
                <a:gd name="f77" fmla="val 1061545"/>
                <a:gd name="f78" fmla="val 1817485"/>
                <a:gd name="f79" fmla="val 1095996"/>
                <a:gd name="f80" fmla="val 1858133"/>
                <a:gd name="f81" fmla="val 1131918"/>
                <a:gd name="f82" fmla="val 1897393"/>
                <a:gd name="f83" fmla="val 1203273"/>
                <a:gd name="f84" fmla="val 1976376"/>
                <a:gd name="f85" fmla="val 1277447"/>
                <a:gd name="f86" fmla="val 2052463"/>
                <a:gd name="f87" fmla="val 1354688"/>
                <a:gd name="f88" fmla="val 2124728"/>
                <a:gd name="f89" fmla="val 1509411"/>
                <a:gd name="f90" fmla="val 2268911"/>
                <a:gd name="f91" fmla="val 1676396"/>
                <a:gd name="f92" fmla="val 2397575"/>
                <a:gd name="f93" fmla="val 1855027"/>
                <a:gd name="f94" fmla="val 2504236"/>
                <a:gd name="f95" fmla="val 1944528"/>
                <a:gd name="f96" fmla="val 2557277"/>
                <a:gd name="f97" fmla="val 2036357"/>
                <a:gd name="f98" fmla="val 2605917"/>
                <a:gd name="f99" fmla="val 2131618"/>
                <a:gd name="f100" fmla="val 2646913"/>
                <a:gd name="f101" fmla="val 2226267"/>
                <a:gd name="f102" fmla="val 2689068"/>
                <a:gd name="f103" fmla="val 2323981"/>
                <a:gd name="f104" fmla="val 2724622"/>
                <a:gd name="f105" fmla="val 2423534"/>
                <a:gd name="f106" fmla="val 2754732"/>
                <a:gd name="f107" fmla="val 2523087"/>
                <a:gd name="f108" fmla="val 2784958"/>
                <a:gd name="f109" fmla="val 2624602"/>
                <a:gd name="f110" fmla="val 2809394"/>
                <a:gd name="f111" fmla="val 2727588"/>
                <a:gd name="f112" fmla="val 2829197"/>
                <a:gd name="f113" fmla="val 2830698"/>
                <a:gd name="f114" fmla="val 2848653"/>
                <a:gd name="f115" fmla="val 2935522"/>
                <a:gd name="f116" fmla="val 2861971"/>
                <a:gd name="f117" fmla="val 3041083"/>
                <a:gd name="f118" fmla="val 2870890"/>
                <a:gd name="f119" fmla="val 3146644"/>
                <a:gd name="f120" fmla="val 2879922"/>
                <a:gd name="f121" fmla="val 3253307"/>
                <a:gd name="f122" fmla="val 2883860"/>
                <a:gd name="f123" fmla="val 3360340"/>
                <a:gd name="f124" fmla="val 2883976"/>
                <a:gd name="f125" fmla="val 3387067"/>
                <a:gd name="f126" fmla="val 3414162"/>
                <a:gd name="f127" fmla="val 2884439"/>
                <a:gd name="f128" fmla="val 3439663"/>
                <a:gd name="f129" fmla="val 2883396"/>
                <a:gd name="f130" fmla="val 3478529"/>
                <a:gd name="f131" fmla="val 2882471"/>
                <a:gd name="f132" fmla="val 3517271"/>
                <a:gd name="f133" fmla="val 2880616"/>
                <a:gd name="f134" fmla="val 3568887"/>
                <a:gd name="f135" fmla="val 2878417"/>
                <a:gd name="f136" fmla="val 3620257"/>
                <a:gd name="f137" fmla="val 2873552"/>
                <a:gd name="f138" fmla="val 3671260"/>
                <a:gd name="f139" fmla="val 2867878"/>
                <a:gd name="f140" fmla="val 3875515"/>
                <a:gd name="f141" fmla="val 2844253"/>
                <a:gd name="f142" fmla="val 4074253"/>
                <a:gd name="f143" fmla="val 2792486"/>
                <a:gd name="f144" fmla="val 4265268"/>
                <a:gd name="f145" fmla="val 2716283"/>
                <a:gd name="f146" fmla="val 4361020"/>
                <a:gd name="f147" fmla="val 2678529"/>
                <a:gd name="f148" fmla="val 4454444"/>
                <a:gd name="f149" fmla="val 2633710"/>
                <a:gd name="f150" fmla="val 4546395"/>
                <a:gd name="f151" fmla="val 2584724"/>
                <a:gd name="f152" fmla="val 4638470"/>
                <a:gd name="f153" fmla="val 2535967"/>
                <a:gd name="f154" fmla="val 4728827"/>
                <a:gd name="f155" fmla="val 2481885"/>
                <a:gd name="f156" fmla="val 4817837"/>
                <a:gd name="f157" fmla="val 2424674"/>
                <a:gd name="f158" fmla="val 4906846"/>
                <a:gd name="f159" fmla="val 2367348"/>
                <a:gd name="f160" fmla="val 4994385"/>
                <a:gd name="f161" fmla="val 2306317"/>
                <a:gd name="f162" fmla="val 5081677"/>
                <a:gd name="f163" fmla="val 2243548"/>
                <a:gd name="f164" fmla="val 5125201"/>
                <a:gd name="f165" fmla="val 2212164"/>
                <a:gd name="f166" fmla="val 5168603"/>
                <a:gd name="f167" fmla="val 2179969"/>
                <a:gd name="f168" fmla="val 5211881"/>
                <a:gd name="f169" fmla="val 2147658"/>
                <a:gd name="f170" fmla="val 2062128"/>
                <a:gd name="f171" fmla="val 2514993"/>
                <a:gd name="f172" fmla="val 5314867"/>
                <a:gd name="f173" fmla="val 2522881"/>
                <a:gd name="f174" fmla="val 5225490"/>
                <a:gd name="f175" fmla="val 2591325"/>
                <a:gd name="f176" fmla="val 5133783"/>
                <a:gd name="f177" fmla="val 2658379"/>
                <a:gd name="f178" fmla="val 5038276"/>
                <a:gd name="f179" fmla="val 2722421"/>
                <a:gd name="f180" fmla="val 4942892"/>
                <a:gd name="f181" fmla="val 2786348"/>
                <a:gd name="f182" fmla="val 4844810"/>
                <a:gd name="f183" fmla="val 2848422"/>
                <a:gd name="f184" fmla="val 4741701"/>
                <a:gd name="f185" fmla="val 2904937"/>
                <a:gd name="f186" fmla="val 4638592"/>
                <a:gd name="f187" fmla="val 2961337"/>
                <a:gd name="f188" fmla="val 4531929"/>
                <a:gd name="f189" fmla="val 3013683"/>
                <a:gd name="f190" fmla="val 4420728"/>
                <a:gd name="f191" fmla="val 3058848"/>
                <a:gd name="f192" fmla="val 4199063"/>
                <a:gd name="f193" fmla="val 3150338"/>
                <a:gd name="f194" fmla="val 3959621"/>
                <a:gd name="f195" fmla="val 3211485"/>
                <a:gd name="f196" fmla="val 3717481"/>
                <a:gd name="f197" fmla="val 3237079"/>
                <a:gd name="f198" fmla="val 3656914"/>
                <a:gd name="f199" fmla="val 3243101"/>
                <a:gd name="f200" fmla="val 3596227"/>
                <a:gd name="f201" fmla="val 3247966"/>
                <a:gd name="f202" fmla="val 3535661"/>
                <a:gd name="f203" fmla="val 3249934"/>
                <a:gd name="f204" fmla="val 3490175"/>
                <a:gd name="f205" fmla="val 3251555"/>
                <a:gd name="f206" fmla="val 3444813"/>
                <a:gd name="f207" fmla="val 3251787"/>
                <a:gd name="f208" fmla="val 3252250"/>
                <a:gd name="f209" fmla="val 3385105"/>
                <a:gd name="f210" fmla="val 3251324"/>
                <a:gd name="f211" fmla="val 3355681"/>
                <a:gd name="f212" fmla="val 3250745"/>
                <a:gd name="f213" fmla="val 3296954"/>
                <a:gd name="f214" fmla="val 3250050"/>
                <a:gd name="f215" fmla="val 3237860"/>
                <a:gd name="f216" fmla="val 3246692"/>
                <a:gd name="f217" fmla="val 3179011"/>
                <a:gd name="f218" fmla="val 3243795"/>
                <a:gd name="f219" fmla="val 3120039"/>
                <a:gd name="f220" fmla="val 3239164"/>
                <a:gd name="f221" fmla="val 3061067"/>
                <a:gd name="f222" fmla="val 3234878"/>
                <a:gd name="f223" fmla="val 3002217"/>
                <a:gd name="f224" fmla="val 3227814"/>
                <a:gd name="f225" fmla="val 2884397"/>
                <a:gd name="f226" fmla="val 3214496"/>
                <a:gd name="f227" fmla="val 2766699"/>
                <a:gd name="f228" fmla="val 3196314"/>
                <a:gd name="f229" fmla="val 2650103"/>
                <a:gd name="f230" fmla="val 3170836"/>
                <a:gd name="f231" fmla="val 2533510"/>
                <a:gd name="f232" fmla="val 3145358"/>
                <a:gd name="f233" fmla="val 2418263"/>
                <a:gd name="f234" fmla="val 3112583"/>
                <a:gd name="f235" fmla="val 2305836"/>
                <a:gd name="f236" fmla="val 3072514"/>
                <a:gd name="f237" fmla="val 2193410"/>
                <a:gd name="f238" fmla="val 3032328"/>
                <a:gd name="f239" fmla="val 2083926"/>
                <a:gd name="f240" fmla="val 2984383"/>
                <a:gd name="f241" fmla="val 1978611"/>
                <a:gd name="f242" fmla="val 2929952"/>
                <a:gd name="f243" fmla="val 1873663"/>
                <a:gd name="f244" fmla="val 2874711"/>
                <a:gd name="f245" fmla="val 1772884"/>
                <a:gd name="f246" fmla="val 2812985"/>
                <a:gd name="f247" fmla="val 1678235"/>
                <a:gd name="f248" fmla="val 2744424"/>
                <a:gd name="f249" fmla="val 1488201"/>
                <a:gd name="f250" fmla="val 2608001"/>
                <a:gd name="f251" fmla="val 1321708"/>
                <a:gd name="f252" fmla="val 2448068"/>
                <a:gd name="f253" fmla="val 1175688"/>
                <a:gd name="f254" fmla="val 2277018"/>
                <a:gd name="f255" fmla="val 1102985"/>
                <a:gd name="f256" fmla="val 2191086"/>
                <a:gd name="f257" fmla="val 1035309"/>
                <a:gd name="f258" fmla="val 2102377"/>
                <a:gd name="f259" fmla="val 971310"/>
                <a:gd name="f260" fmla="val 2012044"/>
                <a:gd name="f261" fmla="val 907188"/>
                <a:gd name="f262" fmla="val 1921714"/>
                <a:gd name="f263" fmla="val 847358"/>
                <a:gd name="f264" fmla="val 1829413"/>
                <a:gd name="f265" fmla="val 790717"/>
                <a:gd name="f266" fmla="val 1735723"/>
                <a:gd name="f267" fmla="val 761782"/>
                <a:gd name="f268" fmla="val 1688357"/>
                <a:gd name="f269" fmla="val 735300"/>
                <a:gd name="f270" fmla="val 1644002"/>
                <a:gd name="f271" fmla="val 706488"/>
                <a:gd name="f272" fmla="val 1598604"/>
                <a:gd name="f273" fmla="val 677922"/>
                <a:gd name="f274" fmla="val 1553555"/>
                <a:gd name="f275" fmla="val 648866"/>
                <a:gd name="f276" fmla="val 1508505"/>
                <a:gd name="f277" fmla="val 618951"/>
                <a:gd name="f278" fmla="val 1463802"/>
                <a:gd name="f279" fmla="val 436273"/>
                <a:gd name="f280" fmla="val 1195355"/>
                <a:gd name="f281" fmla="val 405990"/>
                <a:gd name="f282" fmla="val 1150189"/>
                <a:gd name="f283" fmla="val 376075"/>
                <a:gd name="f284" fmla="val 1104792"/>
                <a:gd name="f285" fmla="val 346896"/>
                <a:gd name="f286" fmla="val 1058816"/>
                <a:gd name="f287" fmla="val 317716"/>
                <a:gd name="f288" fmla="val 1012838"/>
                <a:gd name="f289" fmla="val 288782"/>
                <a:gd name="f290" fmla="val 966747"/>
                <a:gd name="f291" fmla="val 261809"/>
                <a:gd name="f292" fmla="val 919264"/>
                <a:gd name="f293" fmla="val 207742"/>
                <a:gd name="f294" fmla="val 824764"/>
                <a:gd name="f295" fmla="val 158088"/>
                <a:gd name="f296" fmla="val 727485"/>
                <a:gd name="f297" fmla="val 118487"/>
                <a:gd name="f298" fmla="val 626498"/>
                <a:gd name="f299" fmla="val 78151"/>
                <a:gd name="f300" fmla="val 525859"/>
                <a:gd name="f301" fmla="val 48237"/>
                <a:gd name="f302" fmla="val 421515"/>
                <a:gd name="f303" fmla="val 28130"/>
                <a:gd name="f304" fmla="val 315781"/>
                <a:gd name="f305" fmla="val 18506"/>
                <a:gd name="f306" fmla="val 262914"/>
                <a:gd name="f307" fmla="val 11425"/>
                <a:gd name="f308" fmla="val 209642"/>
                <a:gd name="f309" fmla="val 6751"/>
                <a:gd name="f310" fmla="val 156195"/>
                <a:gd name="f311" fmla="+- 0 0 -90"/>
                <a:gd name="f312" fmla="*/ f3 1 5324985"/>
                <a:gd name="f313" fmla="*/ f4 1 3251912"/>
                <a:gd name="f314" fmla="val f5"/>
                <a:gd name="f315" fmla="val f6"/>
                <a:gd name="f316" fmla="val f7"/>
                <a:gd name="f317" fmla="*/ f311 f0 1"/>
                <a:gd name="f318" fmla="+- f316 0 f314"/>
                <a:gd name="f319" fmla="+- f315 0 f314"/>
                <a:gd name="f320" fmla="*/ f317 1 f2"/>
                <a:gd name="f321" fmla="*/ f319 1 5324985"/>
                <a:gd name="f322" fmla="*/ f318 1 3251912"/>
                <a:gd name="f323" fmla="*/ 0 f319 1"/>
                <a:gd name="f324" fmla="*/ 0 f318 1"/>
                <a:gd name="f325" fmla="*/ 36826 f319 1"/>
                <a:gd name="f326" fmla="*/ 45003 f319 1"/>
                <a:gd name="f327" fmla="*/ 152909 f318 1"/>
                <a:gd name="f328" fmla="*/ 68956 f319 1"/>
                <a:gd name="f329" fmla="*/ 308600 f318 1"/>
                <a:gd name="f330" fmla="*/ 167774 f319 1"/>
                <a:gd name="f331" fmla="*/ 607968 f318 1"/>
                <a:gd name="f332" fmla="*/ 201857 f319 1"/>
                <a:gd name="f333" fmla="*/ 679539 f318 1"/>
                <a:gd name="f334" fmla="*/ 239741 f319 1"/>
                <a:gd name="f335" fmla="*/ 749488 f318 1"/>
                <a:gd name="f336" fmla="*/ 323724 f319 1"/>
                <a:gd name="f337" fmla="*/ 885101 f318 1"/>
                <a:gd name="f338" fmla="*/ 416412 f319 1"/>
                <a:gd name="f339" fmla="*/ 1016081 f318 1"/>
                <a:gd name="f340" fmla="*/ 515719 f319 1"/>
                <a:gd name="f341" fmla="*/ 1143356 f318 1"/>
                <a:gd name="f342" fmla="*/ 722427 f319 1"/>
                <a:gd name="f343" fmla="*/ 1395127 f318 1"/>
                <a:gd name="f344" fmla="*/ 825780 f319 1"/>
                <a:gd name="f345" fmla="*/ 1522749 f318 1"/>
                <a:gd name="f346" fmla="*/ 926314 f319 1"/>
                <a:gd name="f347" fmla="*/ 1651992 f318 1"/>
                <a:gd name="f348" fmla="*/ 1026848 f319 1"/>
                <a:gd name="f349" fmla="*/ 1776836 f318 1"/>
                <a:gd name="f350" fmla="*/ 1131918 f319 1"/>
                <a:gd name="f351" fmla="*/ 1897393 f318 1"/>
                <a:gd name="f352" fmla="*/ 1354688 f319 1"/>
                <a:gd name="f353" fmla="*/ 2124728 f318 1"/>
                <a:gd name="f354" fmla="*/ 1855027 f319 1"/>
                <a:gd name="f355" fmla="*/ 2504236 f318 1"/>
                <a:gd name="f356" fmla="*/ 2131618 f319 1"/>
                <a:gd name="f357" fmla="*/ 2646913 f318 1"/>
                <a:gd name="f358" fmla="*/ 2423534 f319 1"/>
                <a:gd name="f359" fmla="*/ 2754732 f318 1"/>
                <a:gd name="f360" fmla="*/ 2727588 f319 1"/>
                <a:gd name="f361" fmla="*/ 2829197 f318 1"/>
                <a:gd name="f362" fmla="*/ 3041083 f319 1"/>
                <a:gd name="f363" fmla="*/ 2870890 f318 1"/>
                <a:gd name="f364" fmla="*/ 3360340 f319 1"/>
                <a:gd name="f365" fmla="*/ 2883976 f318 1"/>
                <a:gd name="f366" fmla="*/ 3439663 f319 1"/>
                <a:gd name="f367" fmla="*/ 2883396 f318 1"/>
                <a:gd name="f368" fmla="*/ 3478529 f319 1"/>
                <a:gd name="f369" fmla="*/ 2882471 f318 1"/>
                <a:gd name="f370" fmla="*/ 3517271 f319 1"/>
                <a:gd name="f371" fmla="*/ 2880616 f318 1"/>
                <a:gd name="f372" fmla="*/ 3671260 f319 1"/>
                <a:gd name="f373" fmla="*/ 2867878 f318 1"/>
                <a:gd name="f374" fmla="*/ 4265268 f319 1"/>
                <a:gd name="f375" fmla="*/ 2716283 f318 1"/>
                <a:gd name="f376" fmla="*/ 4546395 f319 1"/>
                <a:gd name="f377" fmla="*/ 2584724 f318 1"/>
                <a:gd name="f378" fmla="*/ 4817837 f319 1"/>
                <a:gd name="f379" fmla="*/ 2424674 f318 1"/>
                <a:gd name="f380" fmla="*/ 5081677 f319 1"/>
                <a:gd name="f381" fmla="*/ 2243548 f318 1"/>
                <a:gd name="f382" fmla="*/ 5211881 f319 1"/>
                <a:gd name="f383" fmla="*/ 2147658 f318 1"/>
                <a:gd name="f384" fmla="*/ 5324985 f319 1"/>
                <a:gd name="f385" fmla="*/ 2062128 f318 1"/>
                <a:gd name="f386" fmla="*/ 2514993 f318 1"/>
                <a:gd name="f387" fmla="*/ 5314867 f319 1"/>
                <a:gd name="f388" fmla="*/ 2522881 f318 1"/>
                <a:gd name="f389" fmla="*/ 5038276 f319 1"/>
                <a:gd name="f390" fmla="*/ 2722421 f318 1"/>
                <a:gd name="f391" fmla="*/ 4741701 f319 1"/>
                <a:gd name="f392" fmla="*/ 2904937 f318 1"/>
                <a:gd name="f393" fmla="*/ 4420728 f319 1"/>
                <a:gd name="f394" fmla="*/ 3058848 f318 1"/>
                <a:gd name="f395" fmla="*/ 3717481 f319 1"/>
                <a:gd name="f396" fmla="*/ 3237079 f318 1"/>
                <a:gd name="f397" fmla="*/ 3535661 f319 1"/>
                <a:gd name="f398" fmla="*/ 3249934 f318 1"/>
                <a:gd name="f399" fmla="*/ 3490175 f319 1"/>
                <a:gd name="f400" fmla="*/ 3251555 f318 1"/>
                <a:gd name="f401" fmla="*/ 3444813 f319 1"/>
                <a:gd name="f402" fmla="*/ 3251787 f318 1"/>
                <a:gd name="f403" fmla="*/ 3355681 f319 1"/>
                <a:gd name="f404" fmla="*/ 3250745 f318 1"/>
                <a:gd name="f405" fmla="*/ 3179011 f319 1"/>
                <a:gd name="f406" fmla="*/ 3243795 f318 1"/>
                <a:gd name="f407" fmla="*/ 3002217 f319 1"/>
                <a:gd name="f408" fmla="*/ 3227814 f318 1"/>
                <a:gd name="f409" fmla="*/ 2650103 f319 1"/>
                <a:gd name="f410" fmla="*/ 3170836 f318 1"/>
                <a:gd name="f411" fmla="*/ 2305836 f319 1"/>
                <a:gd name="f412" fmla="*/ 3072514 f318 1"/>
                <a:gd name="f413" fmla="*/ 1978611 f319 1"/>
                <a:gd name="f414" fmla="*/ 2929952 f318 1"/>
                <a:gd name="f415" fmla="*/ 1678235 f319 1"/>
                <a:gd name="f416" fmla="*/ 2744424 f318 1"/>
                <a:gd name="f417" fmla="*/ 1175688 f319 1"/>
                <a:gd name="f418" fmla="*/ 2277018 f318 1"/>
                <a:gd name="f419" fmla="*/ 971310 f319 1"/>
                <a:gd name="f420" fmla="*/ 2012044 f318 1"/>
                <a:gd name="f421" fmla="*/ 790717 f319 1"/>
                <a:gd name="f422" fmla="*/ 1735723 f318 1"/>
                <a:gd name="f423" fmla="*/ 706488 f319 1"/>
                <a:gd name="f424" fmla="*/ 1598604 f318 1"/>
                <a:gd name="f425" fmla="*/ 618951 f319 1"/>
                <a:gd name="f426" fmla="*/ 1463802 f318 1"/>
                <a:gd name="f427" fmla="*/ 436273 f319 1"/>
                <a:gd name="f428" fmla="*/ 1195355 f318 1"/>
                <a:gd name="f429" fmla="*/ 346896 f319 1"/>
                <a:gd name="f430" fmla="*/ 1058816 f318 1"/>
                <a:gd name="f431" fmla="*/ 261809 f319 1"/>
                <a:gd name="f432" fmla="*/ 919264 f318 1"/>
                <a:gd name="f433" fmla="*/ 118487 f319 1"/>
                <a:gd name="f434" fmla="*/ 626498 f318 1"/>
                <a:gd name="f435" fmla="*/ 28130 f319 1"/>
                <a:gd name="f436" fmla="*/ 315781 f318 1"/>
                <a:gd name="f437" fmla="*/ 6751 f319 1"/>
                <a:gd name="f438" fmla="*/ 156195 f318 1"/>
                <a:gd name="f439" fmla="+- f320 0 f1"/>
                <a:gd name="f440" fmla="*/ f323 1 5324985"/>
                <a:gd name="f441" fmla="*/ f324 1 3251912"/>
                <a:gd name="f442" fmla="*/ f325 1 5324985"/>
                <a:gd name="f443" fmla="*/ f326 1 5324985"/>
                <a:gd name="f444" fmla="*/ f327 1 3251912"/>
                <a:gd name="f445" fmla="*/ f328 1 5324985"/>
                <a:gd name="f446" fmla="*/ f329 1 3251912"/>
                <a:gd name="f447" fmla="*/ f330 1 5324985"/>
                <a:gd name="f448" fmla="*/ f331 1 3251912"/>
                <a:gd name="f449" fmla="*/ f332 1 5324985"/>
                <a:gd name="f450" fmla="*/ f333 1 3251912"/>
                <a:gd name="f451" fmla="*/ f334 1 5324985"/>
                <a:gd name="f452" fmla="*/ f335 1 3251912"/>
                <a:gd name="f453" fmla="*/ f336 1 5324985"/>
                <a:gd name="f454" fmla="*/ f337 1 3251912"/>
                <a:gd name="f455" fmla="*/ f338 1 5324985"/>
                <a:gd name="f456" fmla="*/ f339 1 3251912"/>
                <a:gd name="f457" fmla="*/ f340 1 5324985"/>
                <a:gd name="f458" fmla="*/ f341 1 3251912"/>
                <a:gd name="f459" fmla="*/ f342 1 5324985"/>
                <a:gd name="f460" fmla="*/ f343 1 3251912"/>
                <a:gd name="f461" fmla="*/ f344 1 5324985"/>
                <a:gd name="f462" fmla="*/ f345 1 3251912"/>
                <a:gd name="f463" fmla="*/ f346 1 5324985"/>
                <a:gd name="f464" fmla="*/ f347 1 3251912"/>
                <a:gd name="f465" fmla="*/ f348 1 5324985"/>
                <a:gd name="f466" fmla="*/ f349 1 3251912"/>
                <a:gd name="f467" fmla="*/ f350 1 5324985"/>
                <a:gd name="f468" fmla="*/ f351 1 3251912"/>
                <a:gd name="f469" fmla="*/ f352 1 5324985"/>
                <a:gd name="f470" fmla="*/ f353 1 3251912"/>
                <a:gd name="f471" fmla="*/ f354 1 5324985"/>
                <a:gd name="f472" fmla="*/ f355 1 3251912"/>
                <a:gd name="f473" fmla="*/ f356 1 5324985"/>
                <a:gd name="f474" fmla="*/ f357 1 3251912"/>
                <a:gd name="f475" fmla="*/ f358 1 5324985"/>
                <a:gd name="f476" fmla="*/ f359 1 3251912"/>
                <a:gd name="f477" fmla="*/ f360 1 5324985"/>
                <a:gd name="f478" fmla="*/ f361 1 3251912"/>
                <a:gd name="f479" fmla="*/ f362 1 5324985"/>
                <a:gd name="f480" fmla="*/ f363 1 3251912"/>
                <a:gd name="f481" fmla="*/ f364 1 5324985"/>
                <a:gd name="f482" fmla="*/ f365 1 3251912"/>
                <a:gd name="f483" fmla="*/ f366 1 5324985"/>
                <a:gd name="f484" fmla="*/ f367 1 3251912"/>
                <a:gd name="f485" fmla="*/ f368 1 5324985"/>
                <a:gd name="f486" fmla="*/ f369 1 3251912"/>
                <a:gd name="f487" fmla="*/ f370 1 5324985"/>
                <a:gd name="f488" fmla="*/ f371 1 3251912"/>
                <a:gd name="f489" fmla="*/ f372 1 5324985"/>
                <a:gd name="f490" fmla="*/ f373 1 3251912"/>
                <a:gd name="f491" fmla="*/ f374 1 5324985"/>
                <a:gd name="f492" fmla="*/ f375 1 3251912"/>
                <a:gd name="f493" fmla="*/ f376 1 5324985"/>
                <a:gd name="f494" fmla="*/ f377 1 3251912"/>
                <a:gd name="f495" fmla="*/ f378 1 5324985"/>
                <a:gd name="f496" fmla="*/ f379 1 3251912"/>
                <a:gd name="f497" fmla="*/ f380 1 5324985"/>
                <a:gd name="f498" fmla="*/ f381 1 3251912"/>
                <a:gd name="f499" fmla="*/ f382 1 5324985"/>
                <a:gd name="f500" fmla="*/ f383 1 3251912"/>
                <a:gd name="f501" fmla="*/ f384 1 5324985"/>
                <a:gd name="f502" fmla="*/ f385 1 3251912"/>
                <a:gd name="f503" fmla="*/ f386 1 3251912"/>
                <a:gd name="f504" fmla="*/ f387 1 5324985"/>
                <a:gd name="f505" fmla="*/ f388 1 3251912"/>
                <a:gd name="f506" fmla="*/ f389 1 5324985"/>
                <a:gd name="f507" fmla="*/ f390 1 3251912"/>
                <a:gd name="f508" fmla="*/ f391 1 5324985"/>
                <a:gd name="f509" fmla="*/ f392 1 3251912"/>
                <a:gd name="f510" fmla="*/ f393 1 5324985"/>
                <a:gd name="f511" fmla="*/ f394 1 3251912"/>
                <a:gd name="f512" fmla="*/ f395 1 5324985"/>
                <a:gd name="f513" fmla="*/ f396 1 3251912"/>
                <a:gd name="f514" fmla="*/ f397 1 5324985"/>
                <a:gd name="f515" fmla="*/ f398 1 3251912"/>
                <a:gd name="f516" fmla="*/ f399 1 5324985"/>
                <a:gd name="f517" fmla="*/ f400 1 3251912"/>
                <a:gd name="f518" fmla="*/ f401 1 5324985"/>
                <a:gd name="f519" fmla="*/ f402 1 3251912"/>
                <a:gd name="f520" fmla="*/ f403 1 5324985"/>
                <a:gd name="f521" fmla="*/ f404 1 3251912"/>
                <a:gd name="f522" fmla="*/ f405 1 5324985"/>
                <a:gd name="f523" fmla="*/ f406 1 3251912"/>
                <a:gd name="f524" fmla="*/ f407 1 5324985"/>
                <a:gd name="f525" fmla="*/ f408 1 3251912"/>
                <a:gd name="f526" fmla="*/ f409 1 5324985"/>
                <a:gd name="f527" fmla="*/ f410 1 3251912"/>
                <a:gd name="f528" fmla="*/ f411 1 5324985"/>
                <a:gd name="f529" fmla="*/ f412 1 3251912"/>
                <a:gd name="f530" fmla="*/ f413 1 5324985"/>
                <a:gd name="f531" fmla="*/ f414 1 3251912"/>
                <a:gd name="f532" fmla="*/ f415 1 5324985"/>
                <a:gd name="f533" fmla="*/ f416 1 3251912"/>
                <a:gd name="f534" fmla="*/ f417 1 5324985"/>
                <a:gd name="f535" fmla="*/ f418 1 3251912"/>
                <a:gd name="f536" fmla="*/ f419 1 5324985"/>
                <a:gd name="f537" fmla="*/ f420 1 3251912"/>
                <a:gd name="f538" fmla="*/ f421 1 5324985"/>
                <a:gd name="f539" fmla="*/ f422 1 3251912"/>
                <a:gd name="f540" fmla="*/ f423 1 5324985"/>
                <a:gd name="f541" fmla="*/ f424 1 3251912"/>
                <a:gd name="f542" fmla="*/ f425 1 5324985"/>
                <a:gd name="f543" fmla="*/ f426 1 3251912"/>
                <a:gd name="f544" fmla="*/ f427 1 5324985"/>
                <a:gd name="f545" fmla="*/ f428 1 3251912"/>
                <a:gd name="f546" fmla="*/ f429 1 5324985"/>
                <a:gd name="f547" fmla="*/ f430 1 3251912"/>
                <a:gd name="f548" fmla="*/ f431 1 5324985"/>
                <a:gd name="f549" fmla="*/ f432 1 3251912"/>
                <a:gd name="f550" fmla="*/ f433 1 5324985"/>
                <a:gd name="f551" fmla="*/ f434 1 3251912"/>
                <a:gd name="f552" fmla="*/ f435 1 5324985"/>
                <a:gd name="f553" fmla="*/ f436 1 3251912"/>
                <a:gd name="f554" fmla="*/ f437 1 5324985"/>
                <a:gd name="f555" fmla="*/ f438 1 3251912"/>
                <a:gd name="f556" fmla="*/ f314 1 f321"/>
                <a:gd name="f557" fmla="*/ f315 1 f321"/>
                <a:gd name="f558" fmla="*/ f314 1 f322"/>
                <a:gd name="f559" fmla="*/ f316 1 f322"/>
                <a:gd name="f560" fmla="*/ f440 1 f321"/>
                <a:gd name="f561" fmla="*/ f441 1 f322"/>
                <a:gd name="f562" fmla="*/ f442 1 f321"/>
                <a:gd name="f563" fmla="*/ f443 1 f321"/>
                <a:gd name="f564" fmla="*/ f444 1 f322"/>
                <a:gd name="f565" fmla="*/ f445 1 f321"/>
                <a:gd name="f566" fmla="*/ f446 1 f322"/>
                <a:gd name="f567" fmla="*/ f447 1 f321"/>
                <a:gd name="f568" fmla="*/ f448 1 f322"/>
                <a:gd name="f569" fmla="*/ f449 1 f321"/>
                <a:gd name="f570" fmla="*/ f450 1 f322"/>
                <a:gd name="f571" fmla="*/ f451 1 f321"/>
                <a:gd name="f572" fmla="*/ f452 1 f322"/>
                <a:gd name="f573" fmla="*/ f453 1 f321"/>
                <a:gd name="f574" fmla="*/ f454 1 f322"/>
                <a:gd name="f575" fmla="*/ f455 1 f321"/>
                <a:gd name="f576" fmla="*/ f456 1 f322"/>
                <a:gd name="f577" fmla="*/ f457 1 f321"/>
                <a:gd name="f578" fmla="*/ f458 1 f322"/>
                <a:gd name="f579" fmla="*/ f459 1 f321"/>
                <a:gd name="f580" fmla="*/ f460 1 f322"/>
                <a:gd name="f581" fmla="*/ f461 1 f321"/>
                <a:gd name="f582" fmla="*/ f462 1 f322"/>
                <a:gd name="f583" fmla="*/ f463 1 f321"/>
                <a:gd name="f584" fmla="*/ f464 1 f322"/>
                <a:gd name="f585" fmla="*/ f465 1 f321"/>
                <a:gd name="f586" fmla="*/ f466 1 f322"/>
                <a:gd name="f587" fmla="*/ f467 1 f321"/>
                <a:gd name="f588" fmla="*/ f468 1 f322"/>
                <a:gd name="f589" fmla="*/ f469 1 f321"/>
                <a:gd name="f590" fmla="*/ f470 1 f322"/>
                <a:gd name="f591" fmla="*/ f471 1 f321"/>
                <a:gd name="f592" fmla="*/ f472 1 f322"/>
                <a:gd name="f593" fmla="*/ f473 1 f321"/>
                <a:gd name="f594" fmla="*/ f474 1 f322"/>
                <a:gd name="f595" fmla="*/ f475 1 f321"/>
                <a:gd name="f596" fmla="*/ f476 1 f322"/>
                <a:gd name="f597" fmla="*/ f477 1 f321"/>
                <a:gd name="f598" fmla="*/ f478 1 f322"/>
                <a:gd name="f599" fmla="*/ f479 1 f321"/>
                <a:gd name="f600" fmla="*/ f480 1 f322"/>
                <a:gd name="f601" fmla="*/ f481 1 f321"/>
                <a:gd name="f602" fmla="*/ f482 1 f322"/>
                <a:gd name="f603" fmla="*/ f483 1 f321"/>
                <a:gd name="f604" fmla="*/ f484 1 f322"/>
                <a:gd name="f605" fmla="*/ f485 1 f321"/>
                <a:gd name="f606" fmla="*/ f486 1 f322"/>
                <a:gd name="f607" fmla="*/ f487 1 f321"/>
                <a:gd name="f608" fmla="*/ f488 1 f322"/>
                <a:gd name="f609" fmla="*/ f489 1 f321"/>
                <a:gd name="f610" fmla="*/ f490 1 f322"/>
                <a:gd name="f611" fmla="*/ f491 1 f321"/>
                <a:gd name="f612" fmla="*/ f492 1 f322"/>
                <a:gd name="f613" fmla="*/ f493 1 f321"/>
                <a:gd name="f614" fmla="*/ f494 1 f322"/>
                <a:gd name="f615" fmla="*/ f495 1 f321"/>
                <a:gd name="f616" fmla="*/ f496 1 f322"/>
                <a:gd name="f617" fmla="*/ f497 1 f321"/>
                <a:gd name="f618" fmla="*/ f498 1 f322"/>
                <a:gd name="f619" fmla="*/ f499 1 f321"/>
                <a:gd name="f620" fmla="*/ f500 1 f322"/>
                <a:gd name="f621" fmla="*/ f501 1 f321"/>
                <a:gd name="f622" fmla="*/ f502 1 f322"/>
                <a:gd name="f623" fmla="*/ f503 1 f322"/>
                <a:gd name="f624" fmla="*/ f504 1 f321"/>
                <a:gd name="f625" fmla="*/ f505 1 f322"/>
                <a:gd name="f626" fmla="*/ f506 1 f321"/>
                <a:gd name="f627" fmla="*/ f507 1 f322"/>
                <a:gd name="f628" fmla="*/ f508 1 f321"/>
                <a:gd name="f629" fmla="*/ f509 1 f322"/>
                <a:gd name="f630" fmla="*/ f510 1 f321"/>
                <a:gd name="f631" fmla="*/ f511 1 f322"/>
                <a:gd name="f632" fmla="*/ f512 1 f321"/>
                <a:gd name="f633" fmla="*/ f513 1 f322"/>
                <a:gd name="f634" fmla="*/ f514 1 f321"/>
                <a:gd name="f635" fmla="*/ f515 1 f322"/>
                <a:gd name="f636" fmla="*/ f516 1 f321"/>
                <a:gd name="f637" fmla="*/ f517 1 f322"/>
                <a:gd name="f638" fmla="*/ f518 1 f321"/>
                <a:gd name="f639" fmla="*/ f519 1 f322"/>
                <a:gd name="f640" fmla="*/ f520 1 f321"/>
                <a:gd name="f641" fmla="*/ f521 1 f322"/>
                <a:gd name="f642" fmla="*/ f522 1 f321"/>
                <a:gd name="f643" fmla="*/ f523 1 f322"/>
                <a:gd name="f644" fmla="*/ f524 1 f321"/>
                <a:gd name="f645" fmla="*/ f525 1 f322"/>
                <a:gd name="f646" fmla="*/ f526 1 f321"/>
                <a:gd name="f647" fmla="*/ f527 1 f322"/>
                <a:gd name="f648" fmla="*/ f528 1 f321"/>
                <a:gd name="f649" fmla="*/ f529 1 f322"/>
                <a:gd name="f650" fmla="*/ f530 1 f321"/>
                <a:gd name="f651" fmla="*/ f531 1 f322"/>
                <a:gd name="f652" fmla="*/ f532 1 f321"/>
                <a:gd name="f653" fmla="*/ f533 1 f322"/>
                <a:gd name="f654" fmla="*/ f534 1 f321"/>
                <a:gd name="f655" fmla="*/ f535 1 f322"/>
                <a:gd name="f656" fmla="*/ f536 1 f321"/>
                <a:gd name="f657" fmla="*/ f537 1 f322"/>
                <a:gd name="f658" fmla="*/ f538 1 f321"/>
                <a:gd name="f659" fmla="*/ f539 1 f322"/>
                <a:gd name="f660" fmla="*/ f540 1 f321"/>
                <a:gd name="f661" fmla="*/ f541 1 f322"/>
                <a:gd name="f662" fmla="*/ f542 1 f321"/>
                <a:gd name="f663" fmla="*/ f543 1 f322"/>
                <a:gd name="f664" fmla="*/ f544 1 f321"/>
                <a:gd name="f665" fmla="*/ f545 1 f322"/>
                <a:gd name="f666" fmla="*/ f546 1 f321"/>
                <a:gd name="f667" fmla="*/ f547 1 f322"/>
                <a:gd name="f668" fmla="*/ f548 1 f321"/>
                <a:gd name="f669" fmla="*/ f549 1 f322"/>
                <a:gd name="f670" fmla="*/ f550 1 f321"/>
                <a:gd name="f671" fmla="*/ f551 1 f322"/>
                <a:gd name="f672" fmla="*/ f552 1 f321"/>
                <a:gd name="f673" fmla="*/ f553 1 f322"/>
                <a:gd name="f674" fmla="*/ f554 1 f321"/>
                <a:gd name="f675" fmla="*/ f555 1 f322"/>
                <a:gd name="f676" fmla="*/ f556 f312 1"/>
                <a:gd name="f677" fmla="*/ f557 f312 1"/>
                <a:gd name="f678" fmla="*/ f559 f313 1"/>
                <a:gd name="f679" fmla="*/ f558 f313 1"/>
                <a:gd name="f680" fmla="*/ f560 f312 1"/>
                <a:gd name="f681" fmla="*/ f561 f313 1"/>
                <a:gd name="f682" fmla="*/ f562 f312 1"/>
                <a:gd name="f683" fmla="*/ f563 f312 1"/>
                <a:gd name="f684" fmla="*/ f564 f313 1"/>
                <a:gd name="f685" fmla="*/ f565 f312 1"/>
                <a:gd name="f686" fmla="*/ f566 f313 1"/>
                <a:gd name="f687" fmla="*/ f567 f312 1"/>
                <a:gd name="f688" fmla="*/ f568 f313 1"/>
                <a:gd name="f689" fmla="*/ f569 f312 1"/>
                <a:gd name="f690" fmla="*/ f570 f313 1"/>
                <a:gd name="f691" fmla="*/ f571 f312 1"/>
                <a:gd name="f692" fmla="*/ f572 f313 1"/>
                <a:gd name="f693" fmla="*/ f573 f312 1"/>
                <a:gd name="f694" fmla="*/ f574 f313 1"/>
                <a:gd name="f695" fmla="*/ f575 f312 1"/>
                <a:gd name="f696" fmla="*/ f576 f313 1"/>
                <a:gd name="f697" fmla="*/ f577 f312 1"/>
                <a:gd name="f698" fmla="*/ f578 f313 1"/>
                <a:gd name="f699" fmla="*/ f579 f312 1"/>
                <a:gd name="f700" fmla="*/ f580 f313 1"/>
                <a:gd name="f701" fmla="*/ f581 f312 1"/>
                <a:gd name="f702" fmla="*/ f582 f313 1"/>
                <a:gd name="f703" fmla="*/ f583 f312 1"/>
                <a:gd name="f704" fmla="*/ f584 f313 1"/>
                <a:gd name="f705" fmla="*/ f585 f312 1"/>
                <a:gd name="f706" fmla="*/ f586 f313 1"/>
                <a:gd name="f707" fmla="*/ f587 f312 1"/>
                <a:gd name="f708" fmla="*/ f588 f313 1"/>
                <a:gd name="f709" fmla="*/ f589 f312 1"/>
                <a:gd name="f710" fmla="*/ f590 f313 1"/>
                <a:gd name="f711" fmla="*/ f591 f312 1"/>
                <a:gd name="f712" fmla="*/ f592 f313 1"/>
                <a:gd name="f713" fmla="*/ f593 f312 1"/>
                <a:gd name="f714" fmla="*/ f594 f313 1"/>
                <a:gd name="f715" fmla="*/ f595 f312 1"/>
                <a:gd name="f716" fmla="*/ f596 f313 1"/>
                <a:gd name="f717" fmla="*/ f597 f312 1"/>
                <a:gd name="f718" fmla="*/ f598 f313 1"/>
                <a:gd name="f719" fmla="*/ f599 f312 1"/>
                <a:gd name="f720" fmla="*/ f600 f313 1"/>
                <a:gd name="f721" fmla="*/ f601 f312 1"/>
                <a:gd name="f722" fmla="*/ f602 f313 1"/>
                <a:gd name="f723" fmla="*/ f603 f312 1"/>
                <a:gd name="f724" fmla="*/ f604 f313 1"/>
                <a:gd name="f725" fmla="*/ f605 f312 1"/>
                <a:gd name="f726" fmla="*/ f606 f313 1"/>
                <a:gd name="f727" fmla="*/ f607 f312 1"/>
                <a:gd name="f728" fmla="*/ f608 f313 1"/>
                <a:gd name="f729" fmla="*/ f609 f312 1"/>
                <a:gd name="f730" fmla="*/ f610 f313 1"/>
                <a:gd name="f731" fmla="*/ f611 f312 1"/>
                <a:gd name="f732" fmla="*/ f612 f313 1"/>
                <a:gd name="f733" fmla="*/ f613 f312 1"/>
                <a:gd name="f734" fmla="*/ f614 f313 1"/>
                <a:gd name="f735" fmla="*/ f615 f312 1"/>
                <a:gd name="f736" fmla="*/ f616 f313 1"/>
                <a:gd name="f737" fmla="*/ f617 f312 1"/>
                <a:gd name="f738" fmla="*/ f618 f313 1"/>
                <a:gd name="f739" fmla="*/ f619 f312 1"/>
                <a:gd name="f740" fmla="*/ f620 f313 1"/>
                <a:gd name="f741" fmla="*/ f621 f312 1"/>
                <a:gd name="f742" fmla="*/ f622 f313 1"/>
                <a:gd name="f743" fmla="*/ f623 f313 1"/>
                <a:gd name="f744" fmla="*/ f624 f312 1"/>
                <a:gd name="f745" fmla="*/ f625 f313 1"/>
                <a:gd name="f746" fmla="*/ f626 f312 1"/>
                <a:gd name="f747" fmla="*/ f627 f313 1"/>
                <a:gd name="f748" fmla="*/ f628 f312 1"/>
                <a:gd name="f749" fmla="*/ f629 f313 1"/>
                <a:gd name="f750" fmla="*/ f630 f312 1"/>
                <a:gd name="f751" fmla="*/ f631 f313 1"/>
                <a:gd name="f752" fmla="*/ f632 f312 1"/>
                <a:gd name="f753" fmla="*/ f633 f313 1"/>
                <a:gd name="f754" fmla="*/ f634 f312 1"/>
                <a:gd name="f755" fmla="*/ f635 f313 1"/>
                <a:gd name="f756" fmla="*/ f636 f312 1"/>
                <a:gd name="f757" fmla="*/ f637 f313 1"/>
                <a:gd name="f758" fmla="*/ f638 f312 1"/>
                <a:gd name="f759" fmla="*/ f639 f313 1"/>
                <a:gd name="f760" fmla="*/ f640 f312 1"/>
                <a:gd name="f761" fmla="*/ f641 f313 1"/>
                <a:gd name="f762" fmla="*/ f642 f312 1"/>
                <a:gd name="f763" fmla="*/ f643 f313 1"/>
                <a:gd name="f764" fmla="*/ f644 f312 1"/>
                <a:gd name="f765" fmla="*/ f645 f313 1"/>
                <a:gd name="f766" fmla="*/ f646 f312 1"/>
                <a:gd name="f767" fmla="*/ f647 f313 1"/>
                <a:gd name="f768" fmla="*/ f648 f312 1"/>
                <a:gd name="f769" fmla="*/ f649 f313 1"/>
                <a:gd name="f770" fmla="*/ f650 f312 1"/>
                <a:gd name="f771" fmla="*/ f651 f313 1"/>
                <a:gd name="f772" fmla="*/ f652 f312 1"/>
                <a:gd name="f773" fmla="*/ f653 f313 1"/>
                <a:gd name="f774" fmla="*/ f654 f312 1"/>
                <a:gd name="f775" fmla="*/ f655 f313 1"/>
                <a:gd name="f776" fmla="*/ f656 f312 1"/>
                <a:gd name="f777" fmla="*/ f657 f313 1"/>
                <a:gd name="f778" fmla="*/ f658 f312 1"/>
                <a:gd name="f779" fmla="*/ f659 f313 1"/>
                <a:gd name="f780" fmla="*/ f660 f312 1"/>
                <a:gd name="f781" fmla="*/ f661 f313 1"/>
                <a:gd name="f782" fmla="*/ f662 f312 1"/>
                <a:gd name="f783" fmla="*/ f663 f313 1"/>
                <a:gd name="f784" fmla="*/ f664 f312 1"/>
                <a:gd name="f785" fmla="*/ f665 f313 1"/>
                <a:gd name="f786" fmla="*/ f666 f312 1"/>
                <a:gd name="f787" fmla="*/ f667 f313 1"/>
                <a:gd name="f788" fmla="*/ f668 f312 1"/>
                <a:gd name="f789" fmla="*/ f669 f313 1"/>
                <a:gd name="f790" fmla="*/ f670 f312 1"/>
                <a:gd name="f791" fmla="*/ f671 f313 1"/>
                <a:gd name="f792" fmla="*/ f672 f312 1"/>
                <a:gd name="f793" fmla="*/ f673 f313 1"/>
                <a:gd name="f794" fmla="*/ f674 f312 1"/>
                <a:gd name="f795" fmla="*/ f675 f313 1"/>
              </a:gdLst>
              <a:ahLst/>
              <a:cxnLst>
                <a:cxn ang="3cd4">
                  <a:pos x="hc" y="t"/>
                </a:cxn>
                <a:cxn ang="0">
                  <a:pos x="r" y="vc"/>
                </a:cxn>
                <a:cxn ang="cd4">
                  <a:pos x="hc" y="b"/>
                </a:cxn>
                <a:cxn ang="cd2">
                  <a:pos x="l" y="vc"/>
                </a:cxn>
                <a:cxn ang="f439">
                  <a:pos x="f680" y="f681"/>
                </a:cxn>
                <a:cxn ang="f439">
                  <a:pos x="f682" y="f681"/>
                </a:cxn>
                <a:cxn ang="f439">
                  <a:pos x="f683" y="f684"/>
                </a:cxn>
                <a:cxn ang="f439">
                  <a:pos x="f685" y="f686"/>
                </a:cxn>
                <a:cxn ang="f439">
                  <a:pos x="f687" y="f688"/>
                </a:cxn>
                <a:cxn ang="f439">
                  <a:pos x="f689" y="f690"/>
                </a:cxn>
                <a:cxn ang="f439">
                  <a:pos x="f691" y="f692"/>
                </a:cxn>
                <a:cxn ang="f439">
                  <a:pos x="f693" y="f694"/>
                </a:cxn>
                <a:cxn ang="f439">
                  <a:pos x="f695" y="f696"/>
                </a:cxn>
                <a:cxn ang="f439">
                  <a:pos x="f697" y="f698"/>
                </a:cxn>
                <a:cxn ang="f439">
                  <a:pos x="f699" y="f700"/>
                </a:cxn>
                <a:cxn ang="f439">
                  <a:pos x="f701" y="f702"/>
                </a:cxn>
                <a:cxn ang="f439">
                  <a:pos x="f703" y="f704"/>
                </a:cxn>
                <a:cxn ang="f439">
                  <a:pos x="f705" y="f706"/>
                </a:cxn>
                <a:cxn ang="f439">
                  <a:pos x="f707" y="f708"/>
                </a:cxn>
                <a:cxn ang="f439">
                  <a:pos x="f709" y="f710"/>
                </a:cxn>
                <a:cxn ang="f439">
                  <a:pos x="f711" y="f712"/>
                </a:cxn>
                <a:cxn ang="f439">
                  <a:pos x="f713" y="f714"/>
                </a:cxn>
                <a:cxn ang="f439">
                  <a:pos x="f715" y="f716"/>
                </a:cxn>
                <a:cxn ang="f439">
                  <a:pos x="f717" y="f718"/>
                </a:cxn>
                <a:cxn ang="f439">
                  <a:pos x="f719" y="f720"/>
                </a:cxn>
                <a:cxn ang="f439">
                  <a:pos x="f721" y="f722"/>
                </a:cxn>
                <a:cxn ang="f439">
                  <a:pos x="f723" y="f724"/>
                </a:cxn>
                <a:cxn ang="f439">
                  <a:pos x="f725" y="f726"/>
                </a:cxn>
                <a:cxn ang="f439">
                  <a:pos x="f727" y="f728"/>
                </a:cxn>
                <a:cxn ang="f439">
                  <a:pos x="f729" y="f730"/>
                </a:cxn>
                <a:cxn ang="f439">
                  <a:pos x="f731" y="f732"/>
                </a:cxn>
                <a:cxn ang="f439">
                  <a:pos x="f733" y="f734"/>
                </a:cxn>
                <a:cxn ang="f439">
                  <a:pos x="f735" y="f736"/>
                </a:cxn>
                <a:cxn ang="f439">
                  <a:pos x="f737" y="f738"/>
                </a:cxn>
                <a:cxn ang="f439">
                  <a:pos x="f739" y="f740"/>
                </a:cxn>
                <a:cxn ang="f439">
                  <a:pos x="f741" y="f742"/>
                </a:cxn>
                <a:cxn ang="f439">
                  <a:pos x="f741" y="f743"/>
                </a:cxn>
                <a:cxn ang="f439">
                  <a:pos x="f744" y="f745"/>
                </a:cxn>
                <a:cxn ang="f439">
                  <a:pos x="f746" y="f747"/>
                </a:cxn>
                <a:cxn ang="f439">
                  <a:pos x="f748" y="f749"/>
                </a:cxn>
                <a:cxn ang="f439">
                  <a:pos x="f750" y="f751"/>
                </a:cxn>
                <a:cxn ang="f439">
                  <a:pos x="f752" y="f753"/>
                </a:cxn>
                <a:cxn ang="f439">
                  <a:pos x="f754" y="f755"/>
                </a:cxn>
                <a:cxn ang="f439">
                  <a:pos x="f756" y="f757"/>
                </a:cxn>
                <a:cxn ang="f439">
                  <a:pos x="f758" y="f759"/>
                </a:cxn>
                <a:cxn ang="f439">
                  <a:pos x="f760" y="f761"/>
                </a:cxn>
                <a:cxn ang="f439">
                  <a:pos x="f762" y="f763"/>
                </a:cxn>
                <a:cxn ang="f439">
                  <a:pos x="f764" y="f765"/>
                </a:cxn>
                <a:cxn ang="f439">
                  <a:pos x="f766" y="f767"/>
                </a:cxn>
                <a:cxn ang="f439">
                  <a:pos x="f768" y="f769"/>
                </a:cxn>
                <a:cxn ang="f439">
                  <a:pos x="f770" y="f771"/>
                </a:cxn>
                <a:cxn ang="f439">
                  <a:pos x="f772" y="f773"/>
                </a:cxn>
                <a:cxn ang="f439">
                  <a:pos x="f774" y="f775"/>
                </a:cxn>
                <a:cxn ang="f439">
                  <a:pos x="f776" y="f777"/>
                </a:cxn>
                <a:cxn ang="f439">
                  <a:pos x="f778" y="f779"/>
                </a:cxn>
                <a:cxn ang="f439">
                  <a:pos x="f780" y="f781"/>
                </a:cxn>
                <a:cxn ang="f439">
                  <a:pos x="f782" y="f783"/>
                </a:cxn>
                <a:cxn ang="f439">
                  <a:pos x="f784" y="f785"/>
                </a:cxn>
                <a:cxn ang="f439">
                  <a:pos x="f786" y="f787"/>
                </a:cxn>
                <a:cxn ang="f439">
                  <a:pos x="f788" y="f789"/>
                </a:cxn>
                <a:cxn ang="f439">
                  <a:pos x="f790" y="f791"/>
                </a:cxn>
                <a:cxn ang="f439">
                  <a:pos x="f792" y="f793"/>
                </a:cxn>
                <a:cxn ang="f439">
                  <a:pos x="f794" y="f795"/>
                </a:cxn>
              </a:cxnLst>
              <a:rect l="f676" t="f679" r="f677" b="f678"/>
              <a:pathLst>
                <a:path w="5324985" h="3251912">
                  <a:moveTo>
                    <a:pt x="f5" y="f5"/>
                  </a:moveTo>
                  <a:lnTo>
                    <a:pt x="f8"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4"/>
                    <a:pt x="f126" y="f127"/>
                    <a:pt x="f128" y="f129"/>
                  </a:cubicBezTo>
                  <a:lnTo>
                    <a:pt x="f130" y="f131"/>
                  </a:lnTo>
                  <a:lnTo>
                    <a:pt x="f132" y="f133"/>
                  </a:ln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lnTo>
                    <a:pt x="f6" y="f170"/>
                  </a:lnTo>
                  <a:lnTo>
                    <a:pt x="f6" y="f171"/>
                  </a:lnTo>
                  <a:lnTo>
                    <a:pt x="f172" y="f173"/>
                  </a:ln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203"/>
                  </a:cubicBezTo>
                  <a:lnTo>
                    <a:pt x="f204" y="f205"/>
                  </a:lnTo>
                  <a:lnTo>
                    <a:pt x="f206" y="f207"/>
                  </a:lnTo>
                  <a:cubicBezTo>
                    <a:pt x="f126"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307" y="f308"/>
                    <a:pt x="f309" y="f310"/>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Freeform: Shape 13">
              <a:extLst>
                <a:ext uri="{FF2B5EF4-FFF2-40B4-BE49-F238E27FC236}">
                  <a16:creationId xmlns:a16="http://schemas.microsoft.com/office/drawing/2014/main" id="{13209AD2-E33F-9D4B-EBB8-969438DECBC2}"/>
                </a:ext>
                <a:ext uri="{C183D7F6-B498-43B3-948B-1728B52AA6E4}">
                  <adec:decorative xmlns:adec="http://schemas.microsoft.com/office/drawing/2017/decorative" val="1"/>
                </a:ext>
              </a:extLst>
            </p:cNvPr>
            <p:cNvSpPr/>
            <p:nvPr/>
          </p:nvSpPr>
          <p:spPr>
            <a:xfrm>
              <a:off x="8326124" y="0"/>
              <a:ext cx="3865872" cy="2184273"/>
            </a:xfrm>
            <a:custGeom>
              <a:avLst/>
              <a:gdLst>
                <a:gd name="f0" fmla="val 10800000"/>
                <a:gd name="f1" fmla="val 5400000"/>
                <a:gd name="f2" fmla="val 180"/>
                <a:gd name="f3" fmla="val w"/>
                <a:gd name="f4" fmla="val h"/>
                <a:gd name="f5" fmla="val 0"/>
                <a:gd name="f6" fmla="val 5275533"/>
                <a:gd name="f7" fmla="val 2980757"/>
                <a:gd name="f8" fmla="val 201166"/>
                <a:gd name="f9" fmla="val 206734"/>
                <a:gd name="f10" fmla="val 89286"/>
                <a:gd name="f11" fmla="val 212220"/>
                <a:gd name="f12" fmla="val 135755"/>
                <a:gd name="f13" fmla="val 220465"/>
                <a:gd name="f14" fmla="val 181731"/>
                <a:gd name="f15" fmla="val 232051"/>
                <a:gd name="f16" fmla="val 226897"/>
                <a:gd name="f17" fmla="val 254855"/>
                <a:gd name="f18" fmla="val 317344"/>
                <a:gd name="f19" fmla="val 290287"/>
                <a:gd name="f20" fmla="val 403854"/>
                <a:gd name="f21" fmla="val 332707"/>
                <a:gd name="f22" fmla="val 487120"/>
                <a:gd name="f23" fmla="val 354163"/>
                <a:gd name="f24" fmla="val 528696"/>
                <a:gd name="f25" fmla="val 377948"/>
                <a:gd name="f26" fmla="val 569461"/>
                <a:gd name="f27" fmla="val 402959"/>
                <a:gd name="f28" fmla="val 609647"/>
                <a:gd name="f29" fmla="val 428337"/>
                <a:gd name="f30" fmla="val 649717"/>
                <a:gd name="f31" fmla="val 455433"/>
                <a:gd name="f32" fmla="val 689209"/>
                <a:gd name="f33" fmla="val 483631"/>
                <a:gd name="f34" fmla="val 728236"/>
                <a:gd name="f35" fmla="val 540764"/>
                <a:gd name="f36" fmla="val 806061"/>
                <a:gd name="f37" fmla="val 604271"/>
                <a:gd name="f38" fmla="val 881569"/>
                <a:gd name="f39" fmla="val 669986"/>
                <a:gd name="f40" fmla="val 957424"/>
                <a:gd name="f41" fmla="val 735701"/>
                <a:gd name="f42" fmla="val 1033395"/>
                <a:gd name="f43" fmla="val 804359"/>
                <a:gd name="f44" fmla="val 1109366"/>
                <a:gd name="f45" fmla="val 871667"/>
                <a:gd name="f46" fmla="val 1188348"/>
                <a:gd name="f47" fmla="val 905383"/>
                <a:gd name="f48" fmla="val 1227723"/>
                <a:gd name="f49" fmla="val 938731"/>
                <a:gd name="f50" fmla="val 1268025"/>
                <a:gd name="f51" fmla="val 971956"/>
                <a:gd name="f52" fmla="val 1308905"/>
                <a:gd name="f53" fmla="val 1020139"/>
                <a:gd name="f54" fmla="val 1368084"/>
                <a:gd name="f55" fmla="val 1035954"/>
                <a:gd name="f56" fmla="val 1386962"/>
                <a:gd name="f57" fmla="val 1051035"/>
                <a:gd name="f58" fmla="val 1406302"/>
                <a:gd name="f59" fmla="val 1067340"/>
                <a:gd name="f60" fmla="val 1424715"/>
                <a:gd name="f61" fmla="val 1194602"/>
                <a:gd name="f62" fmla="val 1574573"/>
                <a:gd name="f63" fmla="val 1332652"/>
                <a:gd name="f64" fmla="val 1712503"/>
                <a:gd name="f65" fmla="val 1472909"/>
                <a:gd name="f66" fmla="val 1843252"/>
                <a:gd name="f67" fmla="val 1543406"/>
                <a:gd name="f68" fmla="val 1908337"/>
                <a:gd name="f69" fmla="val 1615128"/>
                <a:gd name="f70" fmla="val 1971221"/>
                <a:gd name="f71" fmla="val 1688567"/>
                <a:gd name="f72" fmla="val 2031559"/>
                <a:gd name="f73" fmla="val 1762006"/>
                <a:gd name="f74" fmla="val 2091895"/>
                <a:gd name="f75" fmla="val 1836793"/>
                <a:gd name="f76" fmla="val 2150263"/>
                <a:gd name="f77" fmla="val 1914401"/>
                <a:gd name="f78" fmla="val 2205156"/>
                <a:gd name="f79" fmla="val 2069003"/>
                <a:gd name="f80" fmla="val 2315176"/>
                <a:gd name="f81" fmla="val 2235742"/>
                <a:gd name="f82" fmla="val 2413498"/>
                <a:gd name="f83" fmla="val 2418909"/>
                <a:gd name="f84" fmla="val 2479741"/>
                <a:gd name="f85" fmla="val 2510249"/>
                <a:gd name="f86" fmla="val 2512863"/>
                <a:gd name="f87" fmla="val 2604898"/>
                <a:gd name="f88" fmla="val 2538225"/>
                <a:gd name="f89" fmla="val 2701141"/>
                <a:gd name="f90" fmla="val 2557333"/>
                <a:gd name="f91" fmla="val 2725293"/>
                <a:gd name="f92" fmla="val 2561850"/>
                <a:gd name="f93" fmla="val 2749201"/>
                <a:gd name="f94" fmla="val 2567062"/>
                <a:gd name="f95" fmla="val 2773475"/>
                <a:gd name="f96" fmla="val 2570999"/>
                <a:gd name="f97" fmla="val 2846424"/>
                <a:gd name="f98" fmla="val 2582465"/>
                <a:gd name="f99" fmla="val 2895343"/>
                <a:gd name="f100" fmla="val 2588602"/>
                <a:gd name="f101" fmla="val 2944261"/>
                <a:gd name="f102" fmla="val 2595088"/>
                <a:gd name="f103" fmla="val 2993669"/>
                <a:gd name="f104" fmla="val 2598909"/>
                <a:gd name="f105" fmla="val 3018313"/>
                <a:gd name="f106" fmla="val 2601110"/>
                <a:gd name="f107" fmla="val 3042956"/>
                <a:gd name="f108" fmla="val 2603195"/>
                <a:gd name="f109" fmla="val 3067721"/>
                <a:gd name="f110" fmla="val 2604237"/>
                <a:gd name="f111" fmla="val 3092487"/>
                <a:gd name="f112" fmla="val 2605394"/>
                <a:gd name="f113" fmla="val 3117130"/>
                <a:gd name="f114" fmla="val 2607247"/>
                <a:gd name="f115" fmla="val 3142019"/>
                <a:gd name="f116" fmla="val 2607943"/>
                <a:gd name="f117" fmla="val 3216561"/>
                <a:gd name="f118" fmla="val 2609564"/>
                <a:gd name="f119" fmla="val 3241326"/>
                <a:gd name="f120" fmla="val 2610142"/>
                <a:gd name="f121" fmla="val 3266337"/>
                <a:gd name="f122" fmla="val 2609333"/>
                <a:gd name="f123" fmla="val 3291225"/>
                <a:gd name="f124" fmla="val 2609217"/>
                <a:gd name="f125" fmla="val 3328619"/>
                <a:gd name="f126" fmla="val 2608869"/>
                <a:gd name="f127" fmla="val 3340757"/>
                <a:gd name="f128" fmla="val 2608522"/>
                <a:gd name="f129" fmla="val 3352649"/>
                <a:gd name="f130" fmla="val 2607827"/>
                <a:gd name="f131" fmla="val 3364665"/>
                <a:gd name="f132" fmla="val 2607363"/>
                <a:gd name="f133" fmla="val 3376679"/>
                <a:gd name="f134" fmla="val 2606784"/>
                <a:gd name="f135" fmla="val 3388695"/>
                <a:gd name="f136" fmla="val 2606438"/>
                <a:gd name="f137" fmla="val 3400587"/>
                <a:gd name="f138" fmla="val 2605627"/>
                <a:gd name="f139" fmla="val 3436387"/>
                <a:gd name="f140" fmla="val 2602847"/>
                <a:gd name="f141" fmla="val 3484079"/>
                <a:gd name="f142" fmla="val 2599257"/>
                <a:gd name="f143" fmla="val 3531404"/>
                <a:gd name="f144" fmla="val 2593235"/>
                <a:gd name="f145" fmla="val 3578361"/>
                <a:gd name="f146" fmla="val 2586286"/>
                <a:gd name="f147" fmla="val 3766310"/>
                <a:gd name="f148" fmla="val 2556871"/>
                <a:gd name="f149" fmla="val 3947025"/>
                <a:gd name="f150" fmla="val 2499314"/>
                <a:gd name="f151" fmla="val 4119159"/>
                <a:gd name="f152" fmla="val 2418594"/>
                <a:gd name="f153" fmla="val 4291907"/>
                <a:gd name="f154" fmla="val 2338801"/>
                <a:gd name="f155" fmla="val 4456317"/>
                <a:gd name="f156" fmla="val 2236657"/>
                <a:gd name="f157" fmla="val 4618765"/>
                <a:gd name="f158" fmla="val 2124668"/>
                <a:gd name="f159" fmla="val 4659346"/>
                <a:gd name="f160" fmla="val 2096759"/>
                <a:gd name="f161" fmla="val 4699682"/>
                <a:gd name="f162" fmla="val 2067575"/>
                <a:gd name="f163" fmla="val 4739895"/>
                <a:gd name="f164" fmla="val 2038275"/>
                <a:gd name="f165" fmla="val 4780355"/>
                <a:gd name="f166" fmla="val 2008976"/>
                <a:gd name="f167" fmla="val 4820691"/>
                <a:gd name="f168" fmla="val 1979212"/>
                <a:gd name="f169" fmla="val 4861027"/>
                <a:gd name="f170" fmla="val 1948986"/>
                <a:gd name="f171" fmla="val 5106354"/>
                <a:gd name="f172" fmla="val 1763690"/>
                <a:gd name="f173" fmla="val 1641017"/>
                <a:gd name="f174" fmla="val 2257481"/>
                <a:gd name="f175" fmla="val 5168881"/>
                <a:gd name="f176" fmla="val 2332084"/>
                <a:gd name="f177" fmla="val 5125235"/>
                <a:gd name="f178" fmla="val 2362079"/>
                <a:gd name="f179" fmla="val 5081099"/>
                <a:gd name="f180" fmla="val 2391958"/>
                <a:gd name="f181" fmla="val 5036225"/>
                <a:gd name="f182" fmla="val 2421489"/>
                <a:gd name="f183" fmla="val 4991231"/>
                <a:gd name="f184" fmla="val 2450790"/>
                <a:gd name="f185" fmla="val 4945867"/>
                <a:gd name="f186" fmla="val 2479857"/>
                <a:gd name="f187" fmla="val 4899401"/>
                <a:gd name="f188" fmla="val 2508347"/>
                <a:gd name="f189" fmla="val 4806959"/>
                <a:gd name="f190" fmla="val 2565440"/>
                <a:gd name="f191" fmla="val 4711574"/>
                <a:gd name="f192" fmla="val 2620798"/>
                <a:gd name="f193" fmla="val 4612145"/>
                <a:gd name="f194" fmla="val 2671407"/>
                <a:gd name="f195" fmla="val 4512836"/>
                <a:gd name="f196" fmla="val 2722247"/>
                <a:gd name="f197" fmla="val 4410095"/>
                <a:gd name="f198" fmla="val 2769496"/>
                <a:gd name="f199" fmla="val 4303187"/>
                <a:gd name="f200" fmla="val 2810030"/>
                <a:gd name="f201" fmla="val 4090349"/>
                <a:gd name="f202" fmla="val 2892256"/>
                <a:gd name="f203" fmla="val 3861694"/>
                <a:gd name="f204" fmla="val 2947728"/>
                <a:gd name="f205" fmla="val 3630835"/>
                <a:gd name="f206" fmla="val 2969500"/>
                <a:gd name="f207" fmla="val 3573089"/>
                <a:gd name="f208" fmla="val 2974712"/>
                <a:gd name="f209" fmla="val 3515343"/>
                <a:gd name="f210" fmla="val 2978649"/>
                <a:gd name="f211" fmla="val 3457719"/>
                <a:gd name="f212" fmla="val 2979808"/>
                <a:gd name="f213" fmla="val 3414441"/>
                <a:gd name="f214" fmla="val 2980733"/>
                <a:gd name="f215" fmla="val 3400097"/>
                <a:gd name="f216" fmla="val 2980850"/>
                <a:gd name="f217" fmla="val 3385630"/>
                <a:gd name="f218" fmla="val 2980502"/>
                <a:gd name="f219" fmla="val 3371285"/>
                <a:gd name="f220" fmla="val 3328252"/>
                <a:gd name="f221" fmla="val 2980039"/>
                <a:gd name="f222" fmla="val 3286445"/>
                <a:gd name="f223" fmla="val 2978534"/>
                <a:gd name="f224" fmla="val 3175121"/>
                <a:gd name="f225" fmla="val 2975174"/>
                <a:gd name="f226" fmla="val 3063553"/>
                <a:gd name="f227" fmla="val 2966837"/>
                <a:gd name="f228" fmla="val 2952475"/>
                <a:gd name="f229" fmla="val 2953402"/>
                <a:gd name="f230" fmla="val 2841275"/>
                <a:gd name="f231" fmla="val 2940664"/>
                <a:gd name="f232" fmla="val 2730319"/>
                <a:gd name="f233" fmla="val 2922365"/>
                <a:gd name="f234" fmla="val 2620591"/>
                <a:gd name="f235" fmla="val 2898046"/>
                <a:gd name="f236" fmla="val 2510984"/>
                <a:gd name="f237" fmla="val 2873494"/>
                <a:gd name="f238" fmla="val 2402235"/>
                <a:gd name="f239" fmla="val 2844426"/>
                <a:gd name="f240" fmla="val 2294591"/>
                <a:gd name="f241" fmla="val 2811305"/>
                <a:gd name="f242" fmla="val 2079669"/>
                <a:gd name="f243" fmla="val 2744483"/>
                <a:gd name="f244" fmla="val 1867198"/>
                <a:gd name="f245" fmla="val 2661331"/>
                <a:gd name="f246" fmla="val 1670544"/>
                <a:gd name="f247" fmla="val 2550501"/>
                <a:gd name="f248" fmla="val 1473767"/>
                <a:gd name="f249" fmla="val 2439903"/>
                <a:gd name="f250" fmla="val 1298079"/>
                <a:gd name="f251" fmla="val 2299657"/>
                <a:gd name="f252" fmla="val 1144703"/>
                <a:gd name="f253" fmla="val 2144472"/>
                <a:gd name="f254" fmla="val 1067586"/>
                <a:gd name="f255" fmla="val 2066996"/>
                <a:gd name="f256" fmla="val 997458"/>
                <a:gd name="f257" fmla="val 1984539"/>
                <a:gd name="f258" fmla="val 931497"/>
                <a:gd name="f259" fmla="val 1900114"/>
                <a:gd name="f260" fmla="val 865906"/>
                <a:gd name="f261" fmla="val 1815342"/>
                <a:gd name="f262" fmla="val 803500"/>
                <a:gd name="f263" fmla="val 1729295"/>
                <a:gd name="f264" fmla="val 745265"/>
                <a:gd name="f265" fmla="val 1641395"/>
                <a:gd name="f266" fmla="val 730307"/>
                <a:gd name="f267" fmla="val 1619623"/>
                <a:gd name="f268" fmla="val 716207"/>
                <a:gd name="f269" fmla="val 1597503"/>
                <a:gd name="f270" fmla="val 701741"/>
                <a:gd name="f271" fmla="val 1575500"/>
                <a:gd name="f272" fmla="val 660178"/>
                <a:gd name="f273" fmla="val 1511573"/>
                <a:gd name="f274" fmla="val 633574"/>
                <a:gd name="f275" fmla="val 1470229"/>
                <a:gd name="f276" fmla="val 605989"/>
                <a:gd name="f277" fmla="val 1429232"/>
                <a:gd name="f278" fmla="val 578158"/>
                <a:gd name="f279" fmla="val 1387656"/>
                <a:gd name="f280" fmla="val 408230"/>
                <a:gd name="f281" fmla="val 1134497"/>
                <a:gd name="f282" fmla="val 351220"/>
                <a:gd name="f283" fmla="val 1048219"/>
                <a:gd name="f284" fmla="val 294945"/>
                <a:gd name="f285" fmla="val 959392"/>
                <a:gd name="f286" fmla="val 242349"/>
                <a:gd name="f287" fmla="val 866860"/>
                <a:gd name="f288" fmla="val 216112"/>
                <a:gd name="f289" fmla="val 820536"/>
                <a:gd name="f290" fmla="val 190734"/>
                <a:gd name="f291" fmla="val 773402"/>
                <a:gd name="f292" fmla="val 167562"/>
                <a:gd name="f293" fmla="val 724994"/>
                <a:gd name="f294" fmla="val 144513"/>
                <a:gd name="f295" fmla="val 676469"/>
                <a:gd name="f296" fmla="val 123057"/>
                <a:gd name="f297" fmla="val 627019"/>
                <a:gd name="f298" fmla="val 104054"/>
                <a:gd name="f299" fmla="val 576525"/>
                <a:gd name="f300" fmla="val 85418"/>
                <a:gd name="f301" fmla="val 525917"/>
                <a:gd name="f302" fmla="val 68867"/>
                <a:gd name="f303" fmla="val 474613"/>
                <a:gd name="f304" fmla="val 55381"/>
                <a:gd name="f305" fmla="val 422499"/>
                <a:gd name="f306" fmla="val 49006"/>
                <a:gd name="f307" fmla="val 396442"/>
                <a:gd name="f308" fmla="val 42508"/>
                <a:gd name="f309" fmla="val 370269"/>
                <a:gd name="f310" fmla="val 37236"/>
                <a:gd name="f311" fmla="val 343980"/>
                <a:gd name="f312" fmla="val 29267"/>
                <a:gd name="f313" fmla="val 304604"/>
                <a:gd name="f314" fmla="val 22646"/>
                <a:gd name="f315" fmla="val 265113"/>
                <a:gd name="f316" fmla="val 14003"/>
                <a:gd name="f317" fmla="val 212420"/>
                <a:gd name="f318" fmla="val 7872"/>
                <a:gd name="f319" fmla="val 159582"/>
                <a:gd name="f320" fmla="val 3903"/>
                <a:gd name="f321" fmla="val 106787"/>
                <a:gd name="f322" fmla="+- 0 0 -90"/>
                <a:gd name="f323" fmla="*/ f3 1 5275533"/>
                <a:gd name="f324" fmla="*/ f4 1 2980757"/>
                <a:gd name="f325" fmla="val f5"/>
                <a:gd name="f326" fmla="val f6"/>
                <a:gd name="f327" fmla="val f7"/>
                <a:gd name="f328" fmla="*/ f322 f0 1"/>
                <a:gd name="f329" fmla="+- f327 0 f325"/>
                <a:gd name="f330" fmla="+- f326 0 f325"/>
                <a:gd name="f331" fmla="*/ f328 1 f2"/>
                <a:gd name="f332" fmla="*/ f330 1 5275533"/>
                <a:gd name="f333" fmla="*/ f329 1 2980757"/>
                <a:gd name="f334" fmla="*/ 0 f330 1"/>
                <a:gd name="f335" fmla="*/ 0 f329 1"/>
                <a:gd name="f336" fmla="*/ 201166 f330 1"/>
                <a:gd name="f337" fmla="*/ 206734 f330 1"/>
                <a:gd name="f338" fmla="*/ 89286 f329 1"/>
                <a:gd name="f339" fmla="*/ 232051 f330 1"/>
                <a:gd name="f340" fmla="*/ 226897 f329 1"/>
                <a:gd name="f341" fmla="*/ 332707 f330 1"/>
                <a:gd name="f342" fmla="*/ 487120 f329 1"/>
                <a:gd name="f343" fmla="*/ 402959 f330 1"/>
                <a:gd name="f344" fmla="*/ 609647 f329 1"/>
                <a:gd name="f345" fmla="*/ 483631 f330 1"/>
                <a:gd name="f346" fmla="*/ 728236 f329 1"/>
                <a:gd name="f347" fmla="*/ 669986 f330 1"/>
                <a:gd name="f348" fmla="*/ 957424 f329 1"/>
                <a:gd name="f349" fmla="*/ 871667 f330 1"/>
                <a:gd name="f350" fmla="*/ 1188348 f329 1"/>
                <a:gd name="f351" fmla="*/ 971956 f330 1"/>
                <a:gd name="f352" fmla="*/ 1308905 f329 1"/>
                <a:gd name="f353" fmla="*/ 1020139 f330 1"/>
                <a:gd name="f354" fmla="*/ 1368084 f329 1"/>
                <a:gd name="f355" fmla="*/ 1067340 f330 1"/>
                <a:gd name="f356" fmla="*/ 1424715 f329 1"/>
                <a:gd name="f357" fmla="*/ 1472909 f330 1"/>
                <a:gd name="f358" fmla="*/ 1843252 f329 1"/>
                <a:gd name="f359" fmla="*/ 1688567 f330 1"/>
                <a:gd name="f360" fmla="*/ 2031559 f329 1"/>
                <a:gd name="f361" fmla="*/ 1914401 f330 1"/>
                <a:gd name="f362" fmla="*/ 2205156 f329 1"/>
                <a:gd name="f363" fmla="*/ 2418909 f330 1"/>
                <a:gd name="f364" fmla="*/ 2479741 f329 1"/>
                <a:gd name="f365" fmla="*/ 2701141 f330 1"/>
                <a:gd name="f366" fmla="*/ 2557333 f329 1"/>
                <a:gd name="f367" fmla="*/ 2773475 f330 1"/>
                <a:gd name="f368" fmla="*/ 2570999 f329 1"/>
                <a:gd name="f369" fmla="*/ 2846424 f330 1"/>
                <a:gd name="f370" fmla="*/ 2582465 f329 1"/>
                <a:gd name="f371" fmla="*/ 2993669 f330 1"/>
                <a:gd name="f372" fmla="*/ 2598909 f329 1"/>
                <a:gd name="f373" fmla="*/ 3067721 f330 1"/>
                <a:gd name="f374" fmla="*/ 2604237 f329 1"/>
                <a:gd name="f375" fmla="*/ 3142019 f330 1"/>
                <a:gd name="f376" fmla="*/ 2607943 f329 1"/>
                <a:gd name="f377" fmla="*/ 3216561 f330 1"/>
                <a:gd name="f378" fmla="*/ 2609564 f329 1"/>
                <a:gd name="f379" fmla="*/ 3291225 f330 1"/>
                <a:gd name="f380" fmla="*/ 2609217 f329 1"/>
                <a:gd name="f381" fmla="*/ 3328619 f330 1"/>
                <a:gd name="f382" fmla="*/ 2608869 f329 1"/>
                <a:gd name="f383" fmla="*/ 3364665 f330 1"/>
                <a:gd name="f384" fmla="*/ 2607363 f329 1"/>
                <a:gd name="f385" fmla="*/ 3400587 f330 1"/>
                <a:gd name="f386" fmla="*/ 2605627 f329 1"/>
                <a:gd name="f387" fmla="*/ 3436387 f330 1"/>
                <a:gd name="f388" fmla="*/ 2602847 f329 1"/>
                <a:gd name="f389" fmla="*/ 3578361 f330 1"/>
                <a:gd name="f390" fmla="*/ 2586286 f329 1"/>
                <a:gd name="f391" fmla="*/ 4119159 f330 1"/>
                <a:gd name="f392" fmla="*/ 2418594 f329 1"/>
                <a:gd name="f393" fmla="*/ 4618765 f330 1"/>
                <a:gd name="f394" fmla="*/ 2124668 f329 1"/>
                <a:gd name="f395" fmla="*/ 4739895 f330 1"/>
                <a:gd name="f396" fmla="*/ 2038275 f329 1"/>
                <a:gd name="f397" fmla="*/ 4861027 f330 1"/>
                <a:gd name="f398" fmla="*/ 1948986 f329 1"/>
                <a:gd name="f399" fmla="*/ 5106354 f330 1"/>
                <a:gd name="f400" fmla="*/ 1763690 f329 1"/>
                <a:gd name="f401" fmla="*/ 5275533 f330 1"/>
                <a:gd name="f402" fmla="*/ 1641017 f329 1"/>
                <a:gd name="f403" fmla="*/ 2257481 f329 1"/>
                <a:gd name="f404" fmla="*/ 5168881 f330 1"/>
                <a:gd name="f405" fmla="*/ 2332084 f329 1"/>
                <a:gd name="f406" fmla="*/ 5036225 f330 1"/>
                <a:gd name="f407" fmla="*/ 2421489 f329 1"/>
                <a:gd name="f408" fmla="*/ 4899401 f330 1"/>
                <a:gd name="f409" fmla="*/ 2508347 f329 1"/>
                <a:gd name="f410" fmla="*/ 4612145 f330 1"/>
                <a:gd name="f411" fmla="*/ 2671407 f329 1"/>
                <a:gd name="f412" fmla="*/ 4303187 f330 1"/>
                <a:gd name="f413" fmla="*/ 2810030 f329 1"/>
                <a:gd name="f414" fmla="*/ 3630835 f330 1"/>
                <a:gd name="f415" fmla="*/ 2969500 f329 1"/>
                <a:gd name="f416" fmla="*/ 3457719 f330 1"/>
                <a:gd name="f417" fmla="*/ 2979808 f329 1"/>
                <a:gd name="f418" fmla="*/ 3414441 f330 1"/>
                <a:gd name="f419" fmla="*/ 2980733 f329 1"/>
                <a:gd name="f420" fmla="*/ 3371285 f330 1"/>
                <a:gd name="f421" fmla="*/ 2980502 f329 1"/>
                <a:gd name="f422" fmla="*/ 3328252 f330 1"/>
                <a:gd name="f423" fmla="*/ 2980039 f329 1"/>
                <a:gd name="f424" fmla="*/ 3286445 f330 1"/>
                <a:gd name="f425" fmla="*/ 2978534 f329 1"/>
                <a:gd name="f426" fmla="*/ 2952475 f330 1"/>
                <a:gd name="f427" fmla="*/ 2953402 f329 1"/>
                <a:gd name="f428" fmla="*/ 2620591 f330 1"/>
                <a:gd name="f429" fmla="*/ 2898046 f329 1"/>
                <a:gd name="f430" fmla="*/ 2294591 f330 1"/>
                <a:gd name="f431" fmla="*/ 2811305 f329 1"/>
                <a:gd name="f432" fmla="*/ 1670544 f330 1"/>
                <a:gd name="f433" fmla="*/ 2550501 f329 1"/>
                <a:gd name="f434" fmla="*/ 1144703 f330 1"/>
                <a:gd name="f435" fmla="*/ 2144472 f329 1"/>
                <a:gd name="f436" fmla="*/ 931497 f330 1"/>
                <a:gd name="f437" fmla="*/ 1900114 f329 1"/>
                <a:gd name="f438" fmla="*/ 745265 f330 1"/>
                <a:gd name="f439" fmla="*/ 1641395 f329 1"/>
                <a:gd name="f440" fmla="*/ 701741 f330 1"/>
                <a:gd name="f441" fmla="*/ 1575500 f329 1"/>
                <a:gd name="f442" fmla="*/ 660178 f330 1"/>
                <a:gd name="f443" fmla="*/ 1511573 f329 1"/>
                <a:gd name="f444" fmla="*/ 578158 f330 1"/>
                <a:gd name="f445" fmla="*/ 1387656 f329 1"/>
                <a:gd name="f446" fmla="*/ 408230 f330 1"/>
                <a:gd name="f447" fmla="*/ 1134497 f329 1"/>
                <a:gd name="f448" fmla="*/ 242349 f330 1"/>
                <a:gd name="f449" fmla="*/ 866860 f329 1"/>
                <a:gd name="f450" fmla="*/ 167562 f330 1"/>
                <a:gd name="f451" fmla="*/ 724994 f329 1"/>
                <a:gd name="f452" fmla="*/ 104054 f330 1"/>
                <a:gd name="f453" fmla="*/ 576525 f329 1"/>
                <a:gd name="f454" fmla="*/ 55381 f330 1"/>
                <a:gd name="f455" fmla="*/ 422499 f329 1"/>
                <a:gd name="f456" fmla="*/ 37236 f330 1"/>
                <a:gd name="f457" fmla="*/ 343980 f329 1"/>
                <a:gd name="f458" fmla="*/ 29267 f330 1"/>
                <a:gd name="f459" fmla="*/ 304604 f329 1"/>
                <a:gd name="f460" fmla="*/ 22646 f330 1"/>
                <a:gd name="f461" fmla="*/ 265113 f329 1"/>
                <a:gd name="f462" fmla="*/ 3903 f330 1"/>
                <a:gd name="f463" fmla="*/ 106787 f329 1"/>
                <a:gd name="f464" fmla="+- f331 0 f1"/>
                <a:gd name="f465" fmla="*/ f334 1 5275533"/>
                <a:gd name="f466" fmla="*/ f335 1 2980757"/>
                <a:gd name="f467" fmla="*/ f336 1 5275533"/>
                <a:gd name="f468" fmla="*/ f337 1 5275533"/>
                <a:gd name="f469" fmla="*/ f338 1 2980757"/>
                <a:gd name="f470" fmla="*/ f339 1 5275533"/>
                <a:gd name="f471" fmla="*/ f340 1 2980757"/>
                <a:gd name="f472" fmla="*/ f341 1 5275533"/>
                <a:gd name="f473" fmla="*/ f342 1 2980757"/>
                <a:gd name="f474" fmla="*/ f343 1 5275533"/>
                <a:gd name="f475" fmla="*/ f344 1 2980757"/>
                <a:gd name="f476" fmla="*/ f345 1 5275533"/>
                <a:gd name="f477" fmla="*/ f346 1 2980757"/>
                <a:gd name="f478" fmla="*/ f347 1 5275533"/>
                <a:gd name="f479" fmla="*/ f348 1 2980757"/>
                <a:gd name="f480" fmla="*/ f349 1 5275533"/>
                <a:gd name="f481" fmla="*/ f350 1 2980757"/>
                <a:gd name="f482" fmla="*/ f351 1 5275533"/>
                <a:gd name="f483" fmla="*/ f352 1 2980757"/>
                <a:gd name="f484" fmla="*/ f353 1 5275533"/>
                <a:gd name="f485" fmla="*/ f354 1 2980757"/>
                <a:gd name="f486" fmla="*/ f355 1 5275533"/>
                <a:gd name="f487" fmla="*/ f356 1 2980757"/>
                <a:gd name="f488" fmla="*/ f357 1 5275533"/>
                <a:gd name="f489" fmla="*/ f358 1 2980757"/>
                <a:gd name="f490" fmla="*/ f359 1 5275533"/>
                <a:gd name="f491" fmla="*/ f360 1 2980757"/>
                <a:gd name="f492" fmla="*/ f361 1 5275533"/>
                <a:gd name="f493" fmla="*/ f362 1 2980757"/>
                <a:gd name="f494" fmla="*/ f363 1 5275533"/>
                <a:gd name="f495" fmla="*/ f364 1 2980757"/>
                <a:gd name="f496" fmla="*/ f365 1 5275533"/>
                <a:gd name="f497" fmla="*/ f366 1 2980757"/>
                <a:gd name="f498" fmla="*/ f367 1 5275533"/>
                <a:gd name="f499" fmla="*/ f368 1 2980757"/>
                <a:gd name="f500" fmla="*/ f369 1 5275533"/>
                <a:gd name="f501" fmla="*/ f370 1 2980757"/>
                <a:gd name="f502" fmla="*/ f371 1 5275533"/>
                <a:gd name="f503" fmla="*/ f372 1 2980757"/>
                <a:gd name="f504" fmla="*/ f373 1 5275533"/>
                <a:gd name="f505" fmla="*/ f374 1 2980757"/>
                <a:gd name="f506" fmla="*/ f375 1 5275533"/>
                <a:gd name="f507" fmla="*/ f376 1 2980757"/>
                <a:gd name="f508" fmla="*/ f377 1 5275533"/>
                <a:gd name="f509" fmla="*/ f378 1 2980757"/>
                <a:gd name="f510" fmla="*/ f379 1 5275533"/>
                <a:gd name="f511" fmla="*/ f380 1 2980757"/>
                <a:gd name="f512" fmla="*/ f381 1 5275533"/>
                <a:gd name="f513" fmla="*/ f382 1 2980757"/>
                <a:gd name="f514" fmla="*/ f383 1 5275533"/>
                <a:gd name="f515" fmla="*/ f384 1 2980757"/>
                <a:gd name="f516" fmla="*/ f385 1 5275533"/>
                <a:gd name="f517" fmla="*/ f386 1 2980757"/>
                <a:gd name="f518" fmla="*/ f387 1 5275533"/>
                <a:gd name="f519" fmla="*/ f388 1 2980757"/>
                <a:gd name="f520" fmla="*/ f389 1 5275533"/>
                <a:gd name="f521" fmla="*/ f390 1 2980757"/>
                <a:gd name="f522" fmla="*/ f391 1 5275533"/>
                <a:gd name="f523" fmla="*/ f392 1 2980757"/>
                <a:gd name="f524" fmla="*/ f393 1 5275533"/>
                <a:gd name="f525" fmla="*/ f394 1 2980757"/>
                <a:gd name="f526" fmla="*/ f395 1 5275533"/>
                <a:gd name="f527" fmla="*/ f396 1 2980757"/>
                <a:gd name="f528" fmla="*/ f397 1 5275533"/>
                <a:gd name="f529" fmla="*/ f398 1 2980757"/>
                <a:gd name="f530" fmla="*/ f399 1 5275533"/>
                <a:gd name="f531" fmla="*/ f400 1 2980757"/>
                <a:gd name="f532" fmla="*/ f401 1 5275533"/>
                <a:gd name="f533" fmla="*/ f402 1 2980757"/>
                <a:gd name="f534" fmla="*/ f403 1 2980757"/>
                <a:gd name="f535" fmla="*/ f404 1 5275533"/>
                <a:gd name="f536" fmla="*/ f405 1 2980757"/>
                <a:gd name="f537" fmla="*/ f406 1 5275533"/>
                <a:gd name="f538" fmla="*/ f407 1 2980757"/>
                <a:gd name="f539" fmla="*/ f408 1 5275533"/>
                <a:gd name="f540" fmla="*/ f409 1 2980757"/>
                <a:gd name="f541" fmla="*/ f410 1 5275533"/>
                <a:gd name="f542" fmla="*/ f411 1 2980757"/>
                <a:gd name="f543" fmla="*/ f412 1 5275533"/>
                <a:gd name="f544" fmla="*/ f413 1 2980757"/>
                <a:gd name="f545" fmla="*/ f414 1 5275533"/>
                <a:gd name="f546" fmla="*/ f415 1 2980757"/>
                <a:gd name="f547" fmla="*/ f416 1 5275533"/>
                <a:gd name="f548" fmla="*/ f417 1 2980757"/>
                <a:gd name="f549" fmla="*/ f418 1 5275533"/>
                <a:gd name="f550" fmla="*/ f419 1 2980757"/>
                <a:gd name="f551" fmla="*/ f420 1 5275533"/>
                <a:gd name="f552" fmla="*/ f421 1 2980757"/>
                <a:gd name="f553" fmla="*/ f422 1 5275533"/>
                <a:gd name="f554" fmla="*/ f423 1 2980757"/>
                <a:gd name="f555" fmla="*/ f424 1 5275533"/>
                <a:gd name="f556" fmla="*/ f425 1 2980757"/>
                <a:gd name="f557" fmla="*/ f426 1 5275533"/>
                <a:gd name="f558" fmla="*/ f427 1 2980757"/>
                <a:gd name="f559" fmla="*/ f428 1 5275533"/>
                <a:gd name="f560" fmla="*/ f429 1 2980757"/>
                <a:gd name="f561" fmla="*/ f430 1 5275533"/>
                <a:gd name="f562" fmla="*/ f431 1 2980757"/>
                <a:gd name="f563" fmla="*/ f432 1 5275533"/>
                <a:gd name="f564" fmla="*/ f433 1 2980757"/>
                <a:gd name="f565" fmla="*/ f434 1 5275533"/>
                <a:gd name="f566" fmla="*/ f435 1 2980757"/>
                <a:gd name="f567" fmla="*/ f436 1 5275533"/>
                <a:gd name="f568" fmla="*/ f437 1 2980757"/>
                <a:gd name="f569" fmla="*/ f438 1 5275533"/>
                <a:gd name="f570" fmla="*/ f439 1 2980757"/>
                <a:gd name="f571" fmla="*/ f440 1 5275533"/>
                <a:gd name="f572" fmla="*/ f441 1 2980757"/>
                <a:gd name="f573" fmla="*/ f442 1 5275533"/>
                <a:gd name="f574" fmla="*/ f443 1 2980757"/>
                <a:gd name="f575" fmla="*/ f444 1 5275533"/>
                <a:gd name="f576" fmla="*/ f445 1 2980757"/>
                <a:gd name="f577" fmla="*/ f446 1 5275533"/>
                <a:gd name="f578" fmla="*/ f447 1 2980757"/>
                <a:gd name="f579" fmla="*/ f448 1 5275533"/>
                <a:gd name="f580" fmla="*/ f449 1 2980757"/>
                <a:gd name="f581" fmla="*/ f450 1 5275533"/>
                <a:gd name="f582" fmla="*/ f451 1 2980757"/>
                <a:gd name="f583" fmla="*/ f452 1 5275533"/>
                <a:gd name="f584" fmla="*/ f453 1 2980757"/>
                <a:gd name="f585" fmla="*/ f454 1 5275533"/>
                <a:gd name="f586" fmla="*/ f455 1 2980757"/>
                <a:gd name="f587" fmla="*/ f456 1 5275533"/>
                <a:gd name="f588" fmla="*/ f457 1 2980757"/>
                <a:gd name="f589" fmla="*/ f458 1 5275533"/>
                <a:gd name="f590" fmla="*/ f459 1 2980757"/>
                <a:gd name="f591" fmla="*/ f460 1 5275533"/>
                <a:gd name="f592" fmla="*/ f461 1 2980757"/>
                <a:gd name="f593" fmla="*/ f462 1 5275533"/>
                <a:gd name="f594" fmla="*/ f463 1 2980757"/>
                <a:gd name="f595" fmla="*/ f325 1 f332"/>
                <a:gd name="f596" fmla="*/ f326 1 f332"/>
                <a:gd name="f597" fmla="*/ f325 1 f333"/>
                <a:gd name="f598" fmla="*/ f327 1 f333"/>
                <a:gd name="f599" fmla="*/ f465 1 f332"/>
                <a:gd name="f600" fmla="*/ f466 1 f333"/>
                <a:gd name="f601" fmla="*/ f467 1 f332"/>
                <a:gd name="f602" fmla="*/ f468 1 f332"/>
                <a:gd name="f603" fmla="*/ f469 1 f333"/>
                <a:gd name="f604" fmla="*/ f470 1 f332"/>
                <a:gd name="f605" fmla="*/ f471 1 f333"/>
                <a:gd name="f606" fmla="*/ f472 1 f332"/>
                <a:gd name="f607" fmla="*/ f473 1 f333"/>
                <a:gd name="f608" fmla="*/ f474 1 f332"/>
                <a:gd name="f609" fmla="*/ f475 1 f333"/>
                <a:gd name="f610" fmla="*/ f476 1 f332"/>
                <a:gd name="f611" fmla="*/ f477 1 f333"/>
                <a:gd name="f612" fmla="*/ f478 1 f332"/>
                <a:gd name="f613" fmla="*/ f479 1 f333"/>
                <a:gd name="f614" fmla="*/ f480 1 f332"/>
                <a:gd name="f615" fmla="*/ f481 1 f333"/>
                <a:gd name="f616" fmla="*/ f482 1 f332"/>
                <a:gd name="f617" fmla="*/ f483 1 f333"/>
                <a:gd name="f618" fmla="*/ f484 1 f332"/>
                <a:gd name="f619" fmla="*/ f485 1 f333"/>
                <a:gd name="f620" fmla="*/ f486 1 f332"/>
                <a:gd name="f621" fmla="*/ f487 1 f333"/>
                <a:gd name="f622" fmla="*/ f488 1 f332"/>
                <a:gd name="f623" fmla="*/ f489 1 f333"/>
                <a:gd name="f624" fmla="*/ f490 1 f332"/>
                <a:gd name="f625" fmla="*/ f491 1 f333"/>
                <a:gd name="f626" fmla="*/ f492 1 f332"/>
                <a:gd name="f627" fmla="*/ f493 1 f333"/>
                <a:gd name="f628" fmla="*/ f494 1 f332"/>
                <a:gd name="f629" fmla="*/ f495 1 f333"/>
                <a:gd name="f630" fmla="*/ f496 1 f332"/>
                <a:gd name="f631" fmla="*/ f497 1 f333"/>
                <a:gd name="f632" fmla="*/ f498 1 f332"/>
                <a:gd name="f633" fmla="*/ f499 1 f333"/>
                <a:gd name="f634" fmla="*/ f500 1 f332"/>
                <a:gd name="f635" fmla="*/ f501 1 f333"/>
                <a:gd name="f636" fmla="*/ f502 1 f332"/>
                <a:gd name="f637" fmla="*/ f503 1 f333"/>
                <a:gd name="f638" fmla="*/ f504 1 f332"/>
                <a:gd name="f639" fmla="*/ f505 1 f333"/>
                <a:gd name="f640" fmla="*/ f506 1 f332"/>
                <a:gd name="f641" fmla="*/ f507 1 f333"/>
                <a:gd name="f642" fmla="*/ f508 1 f332"/>
                <a:gd name="f643" fmla="*/ f509 1 f333"/>
                <a:gd name="f644" fmla="*/ f510 1 f332"/>
                <a:gd name="f645" fmla="*/ f511 1 f333"/>
                <a:gd name="f646" fmla="*/ f512 1 f332"/>
                <a:gd name="f647" fmla="*/ f513 1 f333"/>
                <a:gd name="f648" fmla="*/ f514 1 f332"/>
                <a:gd name="f649" fmla="*/ f515 1 f333"/>
                <a:gd name="f650" fmla="*/ f516 1 f332"/>
                <a:gd name="f651" fmla="*/ f517 1 f333"/>
                <a:gd name="f652" fmla="*/ f518 1 f332"/>
                <a:gd name="f653" fmla="*/ f519 1 f333"/>
                <a:gd name="f654" fmla="*/ f520 1 f332"/>
                <a:gd name="f655" fmla="*/ f521 1 f333"/>
                <a:gd name="f656" fmla="*/ f522 1 f332"/>
                <a:gd name="f657" fmla="*/ f523 1 f333"/>
                <a:gd name="f658" fmla="*/ f524 1 f332"/>
                <a:gd name="f659" fmla="*/ f525 1 f333"/>
                <a:gd name="f660" fmla="*/ f526 1 f332"/>
                <a:gd name="f661" fmla="*/ f527 1 f333"/>
                <a:gd name="f662" fmla="*/ f528 1 f332"/>
                <a:gd name="f663" fmla="*/ f529 1 f333"/>
                <a:gd name="f664" fmla="*/ f530 1 f332"/>
                <a:gd name="f665" fmla="*/ f531 1 f333"/>
                <a:gd name="f666" fmla="*/ f532 1 f332"/>
                <a:gd name="f667" fmla="*/ f533 1 f333"/>
                <a:gd name="f668" fmla="*/ f534 1 f333"/>
                <a:gd name="f669" fmla="*/ f535 1 f332"/>
                <a:gd name="f670" fmla="*/ f536 1 f333"/>
                <a:gd name="f671" fmla="*/ f537 1 f332"/>
                <a:gd name="f672" fmla="*/ f538 1 f333"/>
                <a:gd name="f673" fmla="*/ f539 1 f332"/>
                <a:gd name="f674" fmla="*/ f540 1 f333"/>
                <a:gd name="f675" fmla="*/ f541 1 f332"/>
                <a:gd name="f676" fmla="*/ f542 1 f333"/>
                <a:gd name="f677" fmla="*/ f543 1 f332"/>
                <a:gd name="f678" fmla="*/ f544 1 f333"/>
                <a:gd name="f679" fmla="*/ f545 1 f332"/>
                <a:gd name="f680" fmla="*/ f546 1 f333"/>
                <a:gd name="f681" fmla="*/ f547 1 f332"/>
                <a:gd name="f682" fmla="*/ f548 1 f333"/>
                <a:gd name="f683" fmla="*/ f549 1 f332"/>
                <a:gd name="f684" fmla="*/ f550 1 f333"/>
                <a:gd name="f685" fmla="*/ f551 1 f332"/>
                <a:gd name="f686" fmla="*/ f552 1 f333"/>
                <a:gd name="f687" fmla="*/ f553 1 f332"/>
                <a:gd name="f688" fmla="*/ f554 1 f333"/>
                <a:gd name="f689" fmla="*/ f555 1 f332"/>
                <a:gd name="f690" fmla="*/ f556 1 f333"/>
                <a:gd name="f691" fmla="*/ f557 1 f332"/>
                <a:gd name="f692" fmla="*/ f558 1 f333"/>
                <a:gd name="f693" fmla="*/ f559 1 f332"/>
                <a:gd name="f694" fmla="*/ f560 1 f333"/>
                <a:gd name="f695" fmla="*/ f561 1 f332"/>
                <a:gd name="f696" fmla="*/ f562 1 f333"/>
                <a:gd name="f697" fmla="*/ f563 1 f332"/>
                <a:gd name="f698" fmla="*/ f564 1 f333"/>
                <a:gd name="f699" fmla="*/ f565 1 f332"/>
                <a:gd name="f700" fmla="*/ f566 1 f333"/>
                <a:gd name="f701" fmla="*/ f567 1 f332"/>
                <a:gd name="f702" fmla="*/ f568 1 f333"/>
                <a:gd name="f703" fmla="*/ f569 1 f332"/>
                <a:gd name="f704" fmla="*/ f570 1 f333"/>
                <a:gd name="f705" fmla="*/ f571 1 f332"/>
                <a:gd name="f706" fmla="*/ f572 1 f333"/>
                <a:gd name="f707" fmla="*/ f573 1 f332"/>
                <a:gd name="f708" fmla="*/ f574 1 f333"/>
                <a:gd name="f709" fmla="*/ f575 1 f332"/>
                <a:gd name="f710" fmla="*/ f576 1 f333"/>
                <a:gd name="f711" fmla="*/ f577 1 f332"/>
                <a:gd name="f712" fmla="*/ f578 1 f333"/>
                <a:gd name="f713" fmla="*/ f579 1 f332"/>
                <a:gd name="f714" fmla="*/ f580 1 f333"/>
                <a:gd name="f715" fmla="*/ f581 1 f332"/>
                <a:gd name="f716" fmla="*/ f582 1 f333"/>
                <a:gd name="f717" fmla="*/ f583 1 f332"/>
                <a:gd name="f718" fmla="*/ f584 1 f333"/>
                <a:gd name="f719" fmla="*/ f585 1 f332"/>
                <a:gd name="f720" fmla="*/ f586 1 f333"/>
                <a:gd name="f721" fmla="*/ f587 1 f332"/>
                <a:gd name="f722" fmla="*/ f588 1 f333"/>
                <a:gd name="f723" fmla="*/ f589 1 f332"/>
                <a:gd name="f724" fmla="*/ f590 1 f333"/>
                <a:gd name="f725" fmla="*/ f591 1 f332"/>
                <a:gd name="f726" fmla="*/ f592 1 f333"/>
                <a:gd name="f727" fmla="*/ f593 1 f332"/>
                <a:gd name="f728" fmla="*/ f594 1 f333"/>
                <a:gd name="f729" fmla="*/ f595 f323 1"/>
                <a:gd name="f730" fmla="*/ f596 f323 1"/>
                <a:gd name="f731" fmla="*/ f598 f324 1"/>
                <a:gd name="f732" fmla="*/ f597 f324 1"/>
                <a:gd name="f733" fmla="*/ f599 f323 1"/>
                <a:gd name="f734" fmla="*/ f600 f324 1"/>
                <a:gd name="f735" fmla="*/ f601 f323 1"/>
                <a:gd name="f736" fmla="*/ f602 f323 1"/>
                <a:gd name="f737" fmla="*/ f603 f324 1"/>
                <a:gd name="f738" fmla="*/ f604 f323 1"/>
                <a:gd name="f739" fmla="*/ f605 f324 1"/>
                <a:gd name="f740" fmla="*/ f606 f323 1"/>
                <a:gd name="f741" fmla="*/ f607 f324 1"/>
                <a:gd name="f742" fmla="*/ f608 f323 1"/>
                <a:gd name="f743" fmla="*/ f609 f324 1"/>
                <a:gd name="f744" fmla="*/ f610 f323 1"/>
                <a:gd name="f745" fmla="*/ f611 f324 1"/>
                <a:gd name="f746" fmla="*/ f612 f323 1"/>
                <a:gd name="f747" fmla="*/ f613 f324 1"/>
                <a:gd name="f748" fmla="*/ f614 f323 1"/>
                <a:gd name="f749" fmla="*/ f615 f324 1"/>
                <a:gd name="f750" fmla="*/ f616 f323 1"/>
                <a:gd name="f751" fmla="*/ f617 f324 1"/>
                <a:gd name="f752" fmla="*/ f618 f323 1"/>
                <a:gd name="f753" fmla="*/ f619 f324 1"/>
                <a:gd name="f754" fmla="*/ f620 f323 1"/>
                <a:gd name="f755" fmla="*/ f621 f324 1"/>
                <a:gd name="f756" fmla="*/ f622 f323 1"/>
                <a:gd name="f757" fmla="*/ f623 f324 1"/>
                <a:gd name="f758" fmla="*/ f624 f323 1"/>
                <a:gd name="f759" fmla="*/ f625 f324 1"/>
                <a:gd name="f760" fmla="*/ f626 f323 1"/>
                <a:gd name="f761" fmla="*/ f627 f324 1"/>
                <a:gd name="f762" fmla="*/ f628 f323 1"/>
                <a:gd name="f763" fmla="*/ f629 f324 1"/>
                <a:gd name="f764" fmla="*/ f630 f323 1"/>
                <a:gd name="f765" fmla="*/ f631 f324 1"/>
                <a:gd name="f766" fmla="*/ f632 f323 1"/>
                <a:gd name="f767" fmla="*/ f633 f324 1"/>
                <a:gd name="f768" fmla="*/ f634 f323 1"/>
                <a:gd name="f769" fmla="*/ f635 f324 1"/>
                <a:gd name="f770" fmla="*/ f636 f323 1"/>
                <a:gd name="f771" fmla="*/ f637 f324 1"/>
                <a:gd name="f772" fmla="*/ f638 f323 1"/>
                <a:gd name="f773" fmla="*/ f639 f324 1"/>
                <a:gd name="f774" fmla="*/ f640 f323 1"/>
                <a:gd name="f775" fmla="*/ f641 f324 1"/>
                <a:gd name="f776" fmla="*/ f642 f323 1"/>
                <a:gd name="f777" fmla="*/ f643 f324 1"/>
                <a:gd name="f778" fmla="*/ f644 f323 1"/>
                <a:gd name="f779" fmla="*/ f645 f324 1"/>
                <a:gd name="f780" fmla="*/ f646 f323 1"/>
                <a:gd name="f781" fmla="*/ f647 f324 1"/>
                <a:gd name="f782" fmla="*/ f648 f323 1"/>
                <a:gd name="f783" fmla="*/ f649 f324 1"/>
                <a:gd name="f784" fmla="*/ f650 f323 1"/>
                <a:gd name="f785" fmla="*/ f651 f324 1"/>
                <a:gd name="f786" fmla="*/ f652 f323 1"/>
                <a:gd name="f787" fmla="*/ f653 f324 1"/>
                <a:gd name="f788" fmla="*/ f654 f323 1"/>
                <a:gd name="f789" fmla="*/ f655 f324 1"/>
                <a:gd name="f790" fmla="*/ f656 f323 1"/>
                <a:gd name="f791" fmla="*/ f657 f324 1"/>
                <a:gd name="f792" fmla="*/ f658 f323 1"/>
                <a:gd name="f793" fmla="*/ f659 f324 1"/>
                <a:gd name="f794" fmla="*/ f660 f323 1"/>
                <a:gd name="f795" fmla="*/ f661 f324 1"/>
                <a:gd name="f796" fmla="*/ f662 f323 1"/>
                <a:gd name="f797" fmla="*/ f663 f324 1"/>
                <a:gd name="f798" fmla="*/ f664 f323 1"/>
                <a:gd name="f799" fmla="*/ f665 f324 1"/>
                <a:gd name="f800" fmla="*/ f666 f323 1"/>
                <a:gd name="f801" fmla="*/ f667 f324 1"/>
                <a:gd name="f802" fmla="*/ f668 f324 1"/>
                <a:gd name="f803" fmla="*/ f669 f323 1"/>
                <a:gd name="f804" fmla="*/ f670 f324 1"/>
                <a:gd name="f805" fmla="*/ f671 f323 1"/>
                <a:gd name="f806" fmla="*/ f672 f324 1"/>
                <a:gd name="f807" fmla="*/ f673 f323 1"/>
                <a:gd name="f808" fmla="*/ f674 f324 1"/>
                <a:gd name="f809" fmla="*/ f675 f323 1"/>
                <a:gd name="f810" fmla="*/ f676 f324 1"/>
                <a:gd name="f811" fmla="*/ f677 f323 1"/>
                <a:gd name="f812" fmla="*/ f678 f324 1"/>
                <a:gd name="f813" fmla="*/ f679 f323 1"/>
                <a:gd name="f814" fmla="*/ f680 f324 1"/>
                <a:gd name="f815" fmla="*/ f681 f323 1"/>
                <a:gd name="f816" fmla="*/ f682 f324 1"/>
                <a:gd name="f817" fmla="*/ f683 f323 1"/>
                <a:gd name="f818" fmla="*/ f684 f324 1"/>
                <a:gd name="f819" fmla="*/ f685 f323 1"/>
                <a:gd name="f820" fmla="*/ f686 f324 1"/>
                <a:gd name="f821" fmla="*/ f687 f323 1"/>
                <a:gd name="f822" fmla="*/ f688 f324 1"/>
                <a:gd name="f823" fmla="*/ f689 f323 1"/>
                <a:gd name="f824" fmla="*/ f690 f324 1"/>
                <a:gd name="f825" fmla="*/ f691 f323 1"/>
                <a:gd name="f826" fmla="*/ f692 f324 1"/>
                <a:gd name="f827" fmla="*/ f693 f323 1"/>
                <a:gd name="f828" fmla="*/ f694 f324 1"/>
                <a:gd name="f829" fmla="*/ f695 f323 1"/>
                <a:gd name="f830" fmla="*/ f696 f324 1"/>
                <a:gd name="f831" fmla="*/ f697 f323 1"/>
                <a:gd name="f832" fmla="*/ f698 f324 1"/>
                <a:gd name="f833" fmla="*/ f699 f323 1"/>
                <a:gd name="f834" fmla="*/ f700 f324 1"/>
                <a:gd name="f835" fmla="*/ f701 f323 1"/>
                <a:gd name="f836" fmla="*/ f702 f324 1"/>
                <a:gd name="f837" fmla="*/ f703 f323 1"/>
                <a:gd name="f838" fmla="*/ f704 f324 1"/>
                <a:gd name="f839" fmla="*/ f705 f323 1"/>
                <a:gd name="f840" fmla="*/ f706 f324 1"/>
                <a:gd name="f841" fmla="*/ f707 f323 1"/>
                <a:gd name="f842" fmla="*/ f708 f324 1"/>
                <a:gd name="f843" fmla="*/ f709 f323 1"/>
                <a:gd name="f844" fmla="*/ f710 f324 1"/>
                <a:gd name="f845" fmla="*/ f711 f323 1"/>
                <a:gd name="f846" fmla="*/ f712 f324 1"/>
                <a:gd name="f847" fmla="*/ f713 f323 1"/>
                <a:gd name="f848" fmla="*/ f714 f324 1"/>
                <a:gd name="f849" fmla="*/ f715 f323 1"/>
                <a:gd name="f850" fmla="*/ f716 f324 1"/>
                <a:gd name="f851" fmla="*/ f717 f323 1"/>
                <a:gd name="f852" fmla="*/ f718 f324 1"/>
                <a:gd name="f853" fmla="*/ f719 f323 1"/>
                <a:gd name="f854" fmla="*/ f720 f324 1"/>
                <a:gd name="f855" fmla="*/ f721 f323 1"/>
                <a:gd name="f856" fmla="*/ f722 f324 1"/>
                <a:gd name="f857" fmla="*/ f723 f323 1"/>
                <a:gd name="f858" fmla="*/ f724 f324 1"/>
                <a:gd name="f859" fmla="*/ f725 f323 1"/>
                <a:gd name="f860" fmla="*/ f726 f324 1"/>
                <a:gd name="f861" fmla="*/ f727 f323 1"/>
                <a:gd name="f862" fmla="*/ f728 f324 1"/>
              </a:gdLst>
              <a:ahLst/>
              <a:cxnLst>
                <a:cxn ang="3cd4">
                  <a:pos x="hc" y="t"/>
                </a:cxn>
                <a:cxn ang="0">
                  <a:pos x="r" y="vc"/>
                </a:cxn>
                <a:cxn ang="cd4">
                  <a:pos x="hc" y="b"/>
                </a:cxn>
                <a:cxn ang="cd2">
                  <a:pos x="l" y="vc"/>
                </a:cxn>
                <a:cxn ang="f464">
                  <a:pos x="f733" y="f734"/>
                </a:cxn>
                <a:cxn ang="f464">
                  <a:pos x="f735" y="f734"/>
                </a:cxn>
                <a:cxn ang="f464">
                  <a:pos x="f736" y="f737"/>
                </a:cxn>
                <a:cxn ang="f464">
                  <a:pos x="f738" y="f739"/>
                </a:cxn>
                <a:cxn ang="f464">
                  <a:pos x="f740" y="f741"/>
                </a:cxn>
                <a:cxn ang="f464">
                  <a:pos x="f742" y="f743"/>
                </a:cxn>
                <a:cxn ang="f464">
                  <a:pos x="f744" y="f745"/>
                </a:cxn>
                <a:cxn ang="f464">
                  <a:pos x="f746" y="f747"/>
                </a:cxn>
                <a:cxn ang="f464">
                  <a:pos x="f748" y="f749"/>
                </a:cxn>
                <a:cxn ang="f464">
                  <a:pos x="f750" y="f751"/>
                </a:cxn>
                <a:cxn ang="f464">
                  <a:pos x="f752" y="f753"/>
                </a:cxn>
                <a:cxn ang="f464">
                  <a:pos x="f754" y="f755"/>
                </a:cxn>
                <a:cxn ang="f464">
                  <a:pos x="f756" y="f757"/>
                </a:cxn>
                <a:cxn ang="f464">
                  <a:pos x="f758" y="f759"/>
                </a:cxn>
                <a:cxn ang="f464">
                  <a:pos x="f760" y="f761"/>
                </a:cxn>
                <a:cxn ang="f464">
                  <a:pos x="f762" y="f763"/>
                </a:cxn>
                <a:cxn ang="f464">
                  <a:pos x="f764" y="f765"/>
                </a:cxn>
                <a:cxn ang="f464">
                  <a:pos x="f766" y="f767"/>
                </a:cxn>
                <a:cxn ang="f464">
                  <a:pos x="f768" y="f769"/>
                </a:cxn>
                <a:cxn ang="f464">
                  <a:pos x="f770" y="f771"/>
                </a:cxn>
                <a:cxn ang="f464">
                  <a:pos x="f772" y="f773"/>
                </a:cxn>
                <a:cxn ang="f464">
                  <a:pos x="f774" y="f775"/>
                </a:cxn>
                <a:cxn ang="f464">
                  <a:pos x="f776" y="f777"/>
                </a:cxn>
                <a:cxn ang="f464">
                  <a:pos x="f778" y="f779"/>
                </a:cxn>
                <a:cxn ang="f464">
                  <a:pos x="f780" y="f781"/>
                </a:cxn>
                <a:cxn ang="f464">
                  <a:pos x="f782" y="f783"/>
                </a:cxn>
                <a:cxn ang="f464">
                  <a:pos x="f784" y="f785"/>
                </a:cxn>
                <a:cxn ang="f464">
                  <a:pos x="f786" y="f787"/>
                </a:cxn>
                <a:cxn ang="f464">
                  <a:pos x="f788" y="f789"/>
                </a:cxn>
                <a:cxn ang="f464">
                  <a:pos x="f790" y="f791"/>
                </a:cxn>
                <a:cxn ang="f464">
                  <a:pos x="f792" y="f793"/>
                </a:cxn>
                <a:cxn ang="f464">
                  <a:pos x="f794" y="f795"/>
                </a:cxn>
                <a:cxn ang="f464">
                  <a:pos x="f796" y="f797"/>
                </a:cxn>
                <a:cxn ang="f464">
                  <a:pos x="f798" y="f799"/>
                </a:cxn>
                <a:cxn ang="f464">
                  <a:pos x="f800" y="f801"/>
                </a:cxn>
                <a:cxn ang="f464">
                  <a:pos x="f800" y="f802"/>
                </a:cxn>
                <a:cxn ang="f464">
                  <a:pos x="f803" y="f804"/>
                </a:cxn>
                <a:cxn ang="f464">
                  <a:pos x="f805" y="f806"/>
                </a:cxn>
                <a:cxn ang="f464">
                  <a:pos x="f807" y="f808"/>
                </a:cxn>
                <a:cxn ang="f464">
                  <a:pos x="f809" y="f810"/>
                </a:cxn>
                <a:cxn ang="f464">
                  <a:pos x="f811" y="f812"/>
                </a:cxn>
                <a:cxn ang="f464">
                  <a:pos x="f813" y="f814"/>
                </a:cxn>
                <a:cxn ang="f464">
                  <a:pos x="f815" y="f816"/>
                </a:cxn>
                <a:cxn ang="f464">
                  <a:pos x="f817" y="f818"/>
                </a:cxn>
                <a:cxn ang="f464">
                  <a:pos x="f819" y="f820"/>
                </a:cxn>
                <a:cxn ang="f464">
                  <a:pos x="f821" y="f822"/>
                </a:cxn>
                <a:cxn ang="f464">
                  <a:pos x="f823" y="f824"/>
                </a:cxn>
                <a:cxn ang="f464">
                  <a:pos x="f825" y="f826"/>
                </a:cxn>
                <a:cxn ang="f464">
                  <a:pos x="f827" y="f828"/>
                </a:cxn>
                <a:cxn ang="f464">
                  <a:pos x="f829" y="f830"/>
                </a:cxn>
                <a:cxn ang="f464">
                  <a:pos x="f831" y="f832"/>
                </a:cxn>
                <a:cxn ang="f464">
                  <a:pos x="f833" y="f834"/>
                </a:cxn>
                <a:cxn ang="f464">
                  <a:pos x="f835" y="f836"/>
                </a:cxn>
                <a:cxn ang="f464">
                  <a:pos x="f837" y="f838"/>
                </a:cxn>
                <a:cxn ang="f464">
                  <a:pos x="f839" y="f840"/>
                </a:cxn>
                <a:cxn ang="f464">
                  <a:pos x="f841" y="f842"/>
                </a:cxn>
                <a:cxn ang="f464">
                  <a:pos x="f843" y="f844"/>
                </a:cxn>
                <a:cxn ang="f464">
                  <a:pos x="f845" y="f846"/>
                </a:cxn>
                <a:cxn ang="f464">
                  <a:pos x="f847" y="f848"/>
                </a:cxn>
                <a:cxn ang="f464">
                  <a:pos x="f849" y="f850"/>
                </a:cxn>
                <a:cxn ang="f464">
                  <a:pos x="f851" y="f852"/>
                </a:cxn>
                <a:cxn ang="f464">
                  <a:pos x="f853" y="f854"/>
                </a:cxn>
                <a:cxn ang="f464">
                  <a:pos x="f855" y="f856"/>
                </a:cxn>
                <a:cxn ang="f464">
                  <a:pos x="f857" y="f858"/>
                </a:cxn>
                <a:cxn ang="f464">
                  <a:pos x="f859" y="f860"/>
                </a:cxn>
                <a:cxn ang="f464">
                  <a:pos x="f861" y="f862"/>
                </a:cxn>
              </a:cxnLst>
              <a:rect l="f729" t="f732" r="f730" b="f731"/>
              <a:pathLst>
                <a:path w="5275533" h="2980757">
                  <a:moveTo>
                    <a:pt x="f5" y="f5"/>
                  </a:moveTo>
                  <a:lnTo>
                    <a:pt x="f8"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lnTo>
                    <a:pt x="f53" y="f54"/>
                  </a:ln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lnTo>
                    <a:pt x="f97" y="f98"/>
                  </a:lnTo>
                  <a:cubicBezTo>
                    <a:pt x="f99" y="f100"/>
                    <a:pt x="f101" y="f102"/>
                    <a:pt x="f103" y="f104"/>
                  </a:cubicBezTo>
                  <a:cubicBezTo>
                    <a:pt x="f105" y="f106"/>
                    <a:pt x="f107" y="f108"/>
                    <a:pt x="f109" y="f110"/>
                  </a:cubicBezTo>
                  <a:cubicBezTo>
                    <a:pt x="f111" y="f112"/>
                    <a:pt x="f113" y="f114"/>
                    <a:pt x="f115" y="f116"/>
                  </a:cubicBezTo>
                  <a:lnTo>
                    <a:pt x="f117" y="f118"/>
                  </a:lnTo>
                  <a:cubicBezTo>
                    <a:pt x="f119" y="f120"/>
                    <a:pt x="f121" y="f122"/>
                    <a:pt x="f123" y="f124"/>
                  </a:cubicBezTo>
                  <a:lnTo>
                    <a:pt x="f125" y="f126"/>
                  </a:lnTo>
                  <a:cubicBezTo>
                    <a:pt x="f127" y="f128"/>
                    <a:pt x="f129" y="f130"/>
                    <a:pt x="f131" y="f132"/>
                  </a:cubicBezTo>
                  <a:cubicBezTo>
                    <a:pt x="f133" y="f134"/>
                    <a:pt x="f135" y="f136"/>
                    <a:pt x="f137" y="f138"/>
                  </a:cubicBezTo>
                  <a:lnTo>
                    <a:pt x="f139" y="f140"/>
                  </a:ln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lnTo>
                    <a:pt x="f171" y="f172"/>
                  </a:lnTo>
                  <a:lnTo>
                    <a:pt x="f6" y="f173"/>
                  </a:lnTo>
                  <a:lnTo>
                    <a:pt x="f6" y="f174"/>
                  </a:lnTo>
                  <a:lnTo>
                    <a:pt x="f175" y="f176"/>
                  </a:ln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lnTo>
                    <a:pt x="f213" y="f214"/>
                  </a:lnTo>
                  <a:cubicBezTo>
                    <a:pt x="f215" y="f216"/>
                    <a:pt x="f217" y="f218"/>
                    <a:pt x="f219" y="f218"/>
                  </a:cubicBezTo>
                  <a:lnTo>
                    <a:pt x="f220" y="f221"/>
                  </a:lnTo>
                  <a:lnTo>
                    <a:pt x="f222" y="f223"/>
                  </a:ln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cubicBezTo>
                    <a:pt x="f306" y="f307"/>
                    <a:pt x="f308" y="f309"/>
                    <a:pt x="f310" y="f311"/>
                  </a:cubicBezTo>
                  <a:lnTo>
                    <a:pt x="f312" y="f313"/>
                  </a:lnTo>
                  <a:lnTo>
                    <a:pt x="f314" y="f315"/>
                  </a:lnTo>
                  <a:cubicBezTo>
                    <a:pt x="f316" y="f317"/>
                    <a:pt x="f318" y="f319"/>
                    <a:pt x="f320" y="f321"/>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Freeform: Shape 14">
              <a:extLst>
                <a:ext uri="{FF2B5EF4-FFF2-40B4-BE49-F238E27FC236}">
                  <a16:creationId xmlns:a16="http://schemas.microsoft.com/office/drawing/2014/main" id="{A9DD6516-FF6A-5D61-3BB6-507B422012C9}"/>
                </a:ext>
                <a:ext uri="{C183D7F6-B498-43B3-948B-1728B52AA6E4}">
                  <adec:decorative xmlns:adec="http://schemas.microsoft.com/office/drawing/2017/decorative" val="1"/>
                </a:ext>
              </a:extLst>
            </p:cNvPr>
            <p:cNvSpPr/>
            <p:nvPr/>
          </p:nvSpPr>
          <p:spPr>
            <a:xfrm>
              <a:off x="8329607" y="0"/>
              <a:ext cx="3862389" cy="2145447"/>
            </a:xfrm>
            <a:custGeom>
              <a:avLst/>
              <a:gdLst>
                <a:gd name="f0" fmla="val 10800000"/>
                <a:gd name="f1" fmla="val 5400000"/>
                <a:gd name="f2" fmla="val 180"/>
                <a:gd name="f3" fmla="val w"/>
                <a:gd name="f4" fmla="val h"/>
                <a:gd name="f5" fmla="val 0"/>
                <a:gd name="f6" fmla="val 5270786"/>
                <a:gd name="f7" fmla="val 2927775"/>
                <a:gd name="f8" fmla="val 613805"/>
                <a:gd name="f9" fmla="val 618487"/>
                <a:gd name="f10" fmla="val 85404"/>
                <a:gd name="f11" fmla="val 650052"/>
                <a:gd name="f12" fmla="val 360109"/>
                <a:gd name="f13" fmla="val 792650"/>
                <a:gd name="f14" fmla="val 556543"/>
                <a:gd name="f15" fmla="val 1054084"/>
                <a:gd name="f16" fmla="val 895200"/>
                <a:gd name="f17" fmla="val 1126174"/>
                <a:gd name="f18" fmla="val 988542"/>
                <a:gd name="f19" fmla="val 1200716"/>
                <a:gd name="f20" fmla="val 1085128"/>
                <a:gd name="f21" fmla="val 1276976"/>
                <a:gd name="f22" fmla="val 1191325"/>
                <a:gd name="f23" fmla="val 1859704"/>
                <a:gd name="f24" fmla="val 2002688"/>
                <a:gd name="f25" fmla="val 2485223"/>
                <a:gd name="f26" fmla="val 2348843"/>
                <a:gd name="f27" fmla="val 3368450"/>
                <a:gd name="f28" fmla="val 3948114"/>
                <a:gd name="f29" fmla="val 4373422"/>
                <a:gd name="f30" fmla="val 2066846"/>
                <a:gd name="f31" fmla="val 4956151"/>
                <a:gd name="f32" fmla="val 1636730"/>
                <a:gd name="f33" fmla="val 5021253"/>
                <a:gd name="f34" fmla="val 1588668"/>
                <a:gd name="f35" fmla="val 5086356"/>
                <a:gd name="f36" fmla="val 1541186"/>
                <a:gd name="f37" fmla="val 5149372"/>
                <a:gd name="f38" fmla="val 1495325"/>
                <a:gd name="f39" fmla="val 1406110"/>
                <a:gd name="f40" fmla="val 2138641"/>
                <a:gd name="f41" fmla="val 5112925"/>
                <a:gd name="f42" fmla="val 2253730"/>
                <a:gd name="f43" fmla="val 4598179"/>
                <a:gd name="f44" fmla="val 2621786"/>
                <a:gd name="f45" fmla="val 4074961"/>
                <a:gd name="f46" fmla="val 3368327"/>
                <a:gd name="f47" fmla="val 2170746"/>
                <a:gd name="f48" fmla="val 1393203"/>
                <a:gd name="f49" fmla="val 2384512"/>
                <a:gd name="f50" fmla="val 769646"/>
                <a:gd name="f51" fmla="val 1516288"/>
                <a:gd name="f52" fmla="val 418850"/>
                <a:gd name="f53" fmla="val 1027932"/>
                <a:gd name="f54" fmla="val 48120"/>
                <a:gd name="f55" fmla="val 683401"/>
                <a:gd name="f56" fmla="val 3149"/>
                <a:gd name="f57" fmla="val 85252"/>
                <a:gd name="f58" fmla="+- 0 0 -90"/>
                <a:gd name="f59" fmla="*/ f3 1 5270786"/>
                <a:gd name="f60" fmla="*/ f4 1 2927775"/>
                <a:gd name="f61" fmla="val f5"/>
                <a:gd name="f62" fmla="val f6"/>
                <a:gd name="f63" fmla="val f7"/>
                <a:gd name="f64" fmla="*/ f58 f0 1"/>
                <a:gd name="f65" fmla="+- f63 0 f61"/>
                <a:gd name="f66" fmla="+- f62 0 f61"/>
                <a:gd name="f67" fmla="*/ f64 1 f2"/>
                <a:gd name="f68" fmla="*/ f66 1 5270786"/>
                <a:gd name="f69" fmla="*/ f65 1 2927775"/>
                <a:gd name="f70" fmla="*/ 0 f66 1"/>
                <a:gd name="f71" fmla="*/ 0 f65 1"/>
                <a:gd name="f72" fmla="*/ 613805 f66 1"/>
                <a:gd name="f73" fmla="*/ 618487 f66 1"/>
                <a:gd name="f74" fmla="*/ 85404 f65 1"/>
                <a:gd name="f75" fmla="*/ 1054084 f66 1"/>
                <a:gd name="f76" fmla="*/ 895200 f65 1"/>
                <a:gd name="f77" fmla="*/ 1276976 f66 1"/>
                <a:gd name="f78" fmla="*/ 1191325 f65 1"/>
                <a:gd name="f79" fmla="*/ 3368450 f66 1"/>
                <a:gd name="f80" fmla="*/ 2348843 f65 1"/>
                <a:gd name="f81" fmla="*/ 4956151 f66 1"/>
                <a:gd name="f82" fmla="*/ 1636730 f65 1"/>
                <a:gd name="f83" fmla="*/ 5149372 f66 1"/>
                <a:gd name="f84" fmla="*/ 1495325 f65 1"/>
                <a:gd name="f85" fmla="*/ 5270786 f66 1"/>
                <a:gd name="f86" fmla="*/ 1406110 f65 1"/>
                <a:gd name="f87" fmla="*/ 2138641 f65 1"/>
                <a:gd name="f88" fmla="*/ 5112925 f66 1"/>
                <a:gd name="f89" fmla="*/ 2253730 f65 1"/>
                <a:gd name="f90" fmla="*/ 3368327 f66 1"/>
                <a:gd name="f91" fmla="*/ 2927775 f65 1"/>
                <a:gd name="f92" fmla="*/ 769646 f66 1"/>
                <a:gd name="f93" fmla="*/ 1516288 f65 1"/>
                <a:gd name="f94" fmla="*/ 3149 f66 1"/>
                <a:gd name="f95" fmla="*/ 85252 f65 1"/>
                <a:gd name="f96" fmla="+- f67 0 f1"/>
                <a:gd name="f97" fmla="*/ f70 1 5270786"/>
                <a:gd name="f98" fmla="*/ f71 1 2927775"/>
                <a:gd name="f99" fmla="*/ f72 1 5270786"/>
                <a:gd name="f100" fmla="*/ f73 1 5270786"/>
                <a:gd name="f101" fmla="*/ f74 1 2927775"/>
                <a:gd name="f102" fmla="*/ f75 1 5270786"/>
                <a:gd name="f103" fmla="*/ f76 1 2927775"/>
                <a:gd name="f104" fmla="*/ f77 1 5270786"/>
                <a:gd name="f105" fmla="*/ f78 1 2927775"/>
                <a:gd name="f106" fmla="*/ f79 1 5270786"/>
                <a:gd name="f107" fmla="*/ f80 1 2927775"/>
                <a:gd name="f108" fmla="*/ f81 1 5270786"/>
                <a:gd name="f109" fmla="*/ f82 1 2927775"/>
                <a:gd name="f110" fmla="*/ f83 1 5270786"/>
                <a:gd name="f111" fmla="*/ f84 1 2927775"/>
                <a:gd name="f112" fmla="*/ f85 1 5270786"/>
                <a:gd name="f113" fmla="*/ f86 1 2927775"/>
                <a:gd name="f114" fmla="*/ f87 1 2927775"/>
                <a:gd name="f115" fmla="*/ f88 1 5270786"/>
                <a:gd name="f116" fmla="*/ f89 1 2927775"/>
                <a:gd name="f117" fmla="*/ f90 1 5270786"/>
                <a:gd name="f118" fmla="*/ f91 1 2927775"/>
                <a:gd name="f119" fmla="*/ f92 1 5270786"/>
                <a:gd name="f120" fmla="*/ f93 1 2927775"/>
                <a:gd name="f121" fmla="*/ f94 1 5270786"/>
                <a:gd name="f122" fmla="*/ f95 1 2927775"/>
                <a:gd name="f123" fmla="*/ f61 1 f68"/>
                <a:gd name="f124" fmla="*/ f62 1 f68"/>
                <a:gd name="f125" fmla="*/ f61 1 f69"/>
                <a:gd name="f126" fmla="*/ f63 1 f69"/>
                <a:gd name="f127" fmla="*/ f97 1 f68"/>
                <a:gd name="f128" fmla="*/ f98 1 f69"/>
                <a:gd name="f129" fmla="*/ f99 1 f68"/>
                <a:gd name="f130" fmla="*/ f100 1 f68"/>
                <a:gd name="f131" fmla="*/ f101 1 f69"/>
                <a:gd name="f132" fmla="*/ f102 1 f68"/>
                <a:gd name="f133" fmla="*/ f103 1 f69"/>
                <a:gd name="f134" fmla="*/ f104 1 f68"/>
                <a:gd name="f135" fmla="*/ f105 1 f69"/>
                <a:gd name="f136" fmla="*/ f106 1 f68"/>
                <a:gd name="f137" fmla="*/ f107 1 f69"/>
                <a:gd name="f138" fmla="*/ f108 1 f68"/>
                <a:gd name="f139" fmla="*/ f109 1 f69"/>
                <a:gd name="f140" fmla="*/ f110 1 f68"/>
                <a:gd name="f141" fmla="*/ f111 1 f69"/>
                <a:gd name="f142" fmla="*/ f112 1 f68"/>
                <a:gd name="f143" fmla="*/ f113 1 f69"/>
                <a:gd name="f144" fmla="*/ f114 1 f69"/>
                <a:gd name="f145" fmla="*/ f115 1 f68"/>
                <a:gd name="f146" fmla="*/ f116 1 f69"/>
                <a:gd name="f147" fmla="*/ f117 1 f68"/>
                <a:gd name="f148" fmla="*/ f118 1 f69"/>
                <a:gd name="f149" fmla="*/ f119 1 f68"/>
                <a:gd name="f150" fmla="*/ f120 1 f69"/>
                <a:gd name="f151" fmla="*/ f121 1 f68"/>
                <a:gd name="f152" fmla="*/ f122 1 f69"/>
                <a:gd name="f153" fmla="*/ f123 f59 1"/>
                <a:gd name="f154" fmla="*/ f124 f59 1"/>
                <a:gd name="f155" fmla="*/ f126 f60 1"/>
                <a:gd name="f156" fmla="*/ f125 f60 1"/>
                <a:gd name="f157" fmla="*/ f127 f59 1"/>
                <a:gd name="f158" fmla="*/ f128 f60 1"/>
                <a:gd name="f159" fmla="*/ f129 f59 1"/>
                <a:gd name="f160" fmla="*/ f130 f59 1"/>
                <a:gd name="f161" fmla="*/ f131 f60 1"/>
                <a:gd name="f162" fmla="*/ f132 f59 1"/>
                <a:gd name="f163" fmla="*/ f133 f60 1"/>
                <a:gd name="f164" fmla="*/ f134 f59 1"/>
                <a:gd name="f165" fmla="*/ f135 f60 1"/>
                <a:gd name="f166" fmla="*/ f136 f59 1"/>
                <a:gd name="f167" fmla="*/ f137 f60 1"/>
                <a:gd name="f168" fmla="*/ f138 f59 1"/>
                <a:gd name="f169" fmla="*/ f139 f60 1"/>
                <a:gd name="f170" fmla="*/ f140 f59 1"/>
                <a:gd name="f171" fmla="*/ f141 f60 1"/>
                <a:gd name="f172" fmla="*/ f142 f59 1"/>
                <a:gd name="f173" fmla="*/ f143 f60 1"/>
                <a:gd name="f174" fmla="*/ f144 f60 1"/>
                <a:gd name="f175" fmla="*/ f145 f59 1"/>
                <a:gd name="f176" fmla="*/ f146 f60 1"/>
                <a:gd name="f177" fmla="*/ f147 f59 1"/>
                <a:gd name="f178" fmla="*/ f148 f60 1"/>
                <a:gd name="f179" fmla="*/ f149 f59 1"/>
                <a:gd name="f180" fmla="*/ f150 f60 1"/>
                <a:gd name="f181" fmla="*/ f151 f59 1"/>
                <a:gd name="f182" fmla="*/ f152 f60 1"/>
              </a:gdLst>
              <a:ahLst/>
              <a:cxnLst>
                <a:cxn ang="3cd4">
                  <a:pos x="hc" y="t"/>
                </a:cxn>
                <a:cxn ang="0">
                  <a:pos x="r" y="vc"/>
                </a:cxn>
                <a:cxn ang="cd4">
                  <a:pos x="hc" y="b"/>
                </a:cxn>
                <a:cxn ang="cd2">
                  <a:pos x="l" y="vc"/>
                </a:cxn>
                <a:cxn ang="f96">
                  <a:pos x="f157" y="f158"/>
                </a:cxn>
                <a:cxn ang="f96">
                  <a:pos x="f159" y="f158"/>
                </a:cxn>
                <a:cxn ang="f96">
                  <a:pos x="f160" y="f161"/>
                </a:cxn>
                <a:cxn ang="f96">
                  <a:pos x="f162" y="f163"/>
                </a:cxn>
                <a:cxn ang="f96">
                  <a:pos x="f164" y="f165"/>
                </a:cxn>
                <a:cxn ang="f96">
                  <a:pos x="f166" y="f167"/>
                </a:cxn>
                <a:cxn ang="f96">
                  <a:pos x="f168" y="f169"/>
                </a:cxn>
                <a:cxn ang="f96">
                  <a:pos x="f170" y="f171"/>
                </a:cxn>
                <a:cxn ang="f96">
                  <a:pos x="f172" y="f173"/>
                </a:cxn>
                <a:cxn ang="f96">
                  <a:pos x="f172" y="f174"/>
                </a:cxn>
                <a:cxn ang="f96">
                  <a:pos x="f175" y="f176"/>
                </a:cxn>
                <a:cxn ang="f96">
                  <a:pos x="f177" y="f178"/>
                </a:cxn>
                <a:cxn ang="f96">
                  <a:pos x="f179" y="f180"/>
                </a:cxn>
                <a:cxn ang="f96">
                  <a:pos x="f181" y="f182"/>
                </a:cxn>
              </a:cxnLst>
              <a:rect l="f153" t="f156" r="f154" b="f155"/>
              <a:pathLst>
                <a:path w="5270786" h="2927775">
                  <a:moveTo>
                    <a:pt x="f5" y="f5"/>
                  </a:moveTo>
                  <a:lnTo>
                    <a:pt x="f8" y="f5"/>
                  </a:lnTo>
                  <a:lnTo>
                    <a:pt x="f9" y="f10"/>
                  </a:ln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lnTo>
                    <a:pt x="f6" y="f39"/>
                  </a:lnTo>
                  <a:lnTo>
                    <a:pt x="f6" y="f40"/>
                  </a:lnTo>
                  <a:lnTo>
                    <a:pt x="f41" y="f42"/>
                  </a:lnTo>
                  <a:cubicBezTo>
                    <a:pt x="f43" y="f44"/>
                    <a:pt x="f45" y="f7"/>
                    <a:pt x="f46" y="f7"/>
                  </a:cubicBezTo>
                  <a:cubicBezTo>
                    <a:pt x="f47" y="f7"/>
                    <a:pt x="f48" y="f49"/>
                    <a:pt x="f50" y="f51"/>
                  </a:cubicBezTo>
                  <a:cubicBezTo>
                    <a:pt x="f52" y="f53"/>
                    <a:pt x="f54" y="f55"/>
                    <a:pt x="f56" y="f57"/>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Freeform: Shape 15">
              <a:extLst>
                <a:ext uri="{FF2B5EF4-FFF2-40B4-BE49-F238E27FC236}">
                  <a16:creationId xmlns:a16="http://schemas.microsoft.com/office/drawing/2014/main" id="{2181CADA-338E-0B98-F06E-230C22B872CE}"/>
                </a:ext>
                <a:ext uri="{C183D7F6-B498-43B3-948B-1728B52AA6E4}">
                  <adec:decorative xmlns:adec="http://schemas.microsoft.com/office/drawing/2017/decorative" val="1"/>
                </a:ext>
              </a:extLst>
            </p:cNvPr>
            <p:cNvSpPr/>
            <p:nvPr/>
          </p:nvSpPr>
          <p:spPr>
            <a:xfrm>
              <a:off x="8329607" y="0"/>
              <a:ext cx="3862389" cy="2145447"/>
            </a:xfrm>
            <a:custGeom>
              <a:avLst/>
              <a:gdLst>
                <a:gd name="f0" fmla="val 10800000"/>
                <a:gd name="f1" fmla="val 5400000"/>
                <a:gd name="f2" fmla="val 180"/>
                <a:gd name="f3" fmla="val w"/>
                <a:gd name="f4" fmla="val h"/>
                <a:gd name="f5" fmla="val 0"/>
                <a:gd name="f6" fmla="val 5270786"/>
                <a:gd name="f7" fmla="val 2927775"/>
                <a:gd name="f8" fmla="val 736294"/>
                <a:gd name="f9" fmla="val 740298"/>
                <a:gd name="f10" fmla="val 72745"/>
                <a:gd name="f11" fmla="val 768839"/>
                <a:gd name="f12" fmla="val 319371"/>
                <a:gd name="f13" fmla="val 898885"/>
                <a:gd name="f14" fmla="val 497858"/>
                <a:gd name="f15" fmla="val 1153024"/>
                <a:gd name="f16" fmla="val 826989"/>
                <a:gd name="f17" fmla="val 1225727"/>
                <a:gd name="f18" fmla="val 921142"/>
                <a:gd name="f19" fmla="val 1300882"/>
                <a:gd name="f20" fmla="val 1018537"/>
                <a:gd name="f21" fmla="val 1378368"/>
                <a:gd name="f22" fmla="val 1126356"/>
                <a:gd name="f23" fmla="val 1652384"/>
                <a:gd name="f24" fmla="val 1507833"/>
                <a:gd name="f25" fmla="val 1933512"/>
                <a:gd name="f26" fmla="val 1779060"/>
                <a:gd name="f27" fmla="val 2238056"/>
                <a:gd name="f28" fmla="val 1955322"/>
                <a:gd name="f29" fmla="val 2560868"/>
                <a:gd name="f30" fmla="val 2142238"/>
                <a:gd name="f31" fmla="val 2930637"/>
                <a:gd name="f32" fmla="val 2233033"/>
                <a:gd name="f33" fmla="val 3368327"/>
                <a:gd name="f34" fmla="val 3616720"/>
                <a:gd name="f35" fmla="val 3847703"/>
                <a:gd name="f36" fmla="val 2176866"/>
                <a:gd name="f37" fmla="val 4095360"/>
                <a:gd name="f38" fmla="val 2056192"/>
                <a:gd name="f39" fmla="val 4349636"/>
                <a:gd name="f40" fmla="val 1932276"/>
                <a:gd name="f41" fmla="val 4601340"/>
                <a:gd name="f42" fmla="val 1751613"/>
                <a:gd name="f43" fmla="val 4880506"/>
                <a:gd name="f44" fmla="val 1545587"/>
                <a:gd name="f45" fmla="val 4945974"/>
                <a:gd name="f46" fmla="val 1497295"/>
                <a:gd name="f47" fmla="val 5011199"/>
                <a:gd name="f48" fmla="val 1449697"/>
                <a:gd name="f49" fmla="val 5074340"/>
                <a:gd name="f50" fmla="val 1403721"/>
                <a:gd name="f51" fmla="val 1259367"/>
                <a:gd name="f52" fmla="val 2138641"/>
                <a:gd name="f53" fmla="val 5112925"/>
                <a:gd name="f54" fmla="val 2253730"/>
                <a:gd name="f55" fmla="val 4598179"/>
                <a:gd name="f56" fmla="val 2621786"/>
                <a:gd name="f57" fmla="val 4074961"/>
                <a:gd name="f58" fmla="val 2170746"/>
                <a:gd name="f59" fmla="val 1393203"/>
                <a:gd name="f60" fmla="val 2384512"/>
                <a:gd name="f61" fmla="val 769646"/>
                <a:gd name="f62" fmla="val 1516288"/>
                <a:gd name="f63" fmla="val 418850"/>
                <a:gd name="f64" fmla="val 1027932"/>
                <a:gd name="f65" fmla="val 48120"/>
                <a:gd name="f66" fmla="val 683401"/>
                <a:gd name="f67" fmla="val 3149"/>
                <a:gd name="f68" fmla="val 85252"/>
                <a:gd name="f69" fmla="+- 0 0 -90"/>
                <a:gd name="f70" fmla="*/ f3 1 5270786"/>
                <a:gd name="f71" fmla="*/ f4 1 2927775"/>
                <a:gd name="f72" fmla="val f5"/>
                <a:gd name="f73" fmla="val f6"/>
                <a:gd name="f74" fmla="val f7"/>
                <a:gd name="f75" fmla="*/ f69 f0 1"/>
                <a:gd name="f76" fmla="+- f74 0 f72"/>
                <a:gd name="f77" fmla="+- f73 0 f72"/>
                <a:gd name="f78" fmla="*/ f75 1 f2"/>
                <a:gd name="f79" fmla="*/ f77 1 5270786"/>
                <a:gd name="f80" fmla="*/ f76 1 2927775"/>
                <a:gd name="f81" fmla="*/ 0 f77 1"/>
                <a:gd name="f82" fmla="*/ 0 f76 1"/>
                <a:gd name="f83" fmla="*/ 736294 f77 1"/>
                <a:gd name="f84" fmla="*/ 740298 f77 1"/>
                <a:gd name="f85" fmla="*/ 72745 f76 1"/>
                <a:gd name="f86" fmla="*/ 1153024 f77 1"/>
                <a:gd name="f87" fmla="*/ 826989 f76 1"/>
                <a:gd name="f88" fmla="*/ 1378368 f77 1"/>
                <a:gd name="f89" fmla="*/ 1126356 f76 1"/>
                <a:gd name="f90" fmla="*/ 2238056 f77 1"/>
                <a:gd name="f91" fmla="*/ 1955322 f76 1"/>
                <a:gd name="f92" fmla="*/ 3368327 f77 1"/>
                <a:gd name="f93" fmla="*/ 2233033 f76 1"/>
                <a:gd name="f94" fmla="*/ 4095360 f77 1"/>
                <a:gd name="f95" fmla="*/ 2056192 f76 1"/>
                <a:gd name="f96" fmla="*/ 4880506 f77 1"/>
                <a:gd name="f97" fmla="*/ 1545587 f76 1"/>
                <a:gd name="f98" fmla="*/ 5074340 f77 1"/>
                <a:gd name="f99" fmla="*/ 1403721 f76 1"/>
                <a:gd name="f100" fmla="*/ 5270786 f77 1"/>
                <a:gd name="f101" fmla="*/ 1259367 f76 1"/>
                <a:gd name="f102" fmla="*/ 2138641 f76 1"/>
                <a:gd name="f103" fmla="*/ 5112925 f77 1"/>
                <a:gd name="f104" fmla="*/ 2253730 f76 1"/>
                <a:gd name="f105" fmla="*/ 2927775 f76 1"/>
                <a:gd name="f106" fmla="*/ 769646 f77 1"/>
                <a:gd name="f107" fmla="*/ 1516288 f76 1"/>
                <a:gd name="f108" fmla="*/ 3149 f77 1"/>
                <a:gd name="f109" fmla="*/ 85252 f76 1"/>
                <a:gd name="f110" fmla="+- f78 0 f1"/>
                <a:gd name="f111" fmla="*/ f81 1 5270786"/>
                <a:gd name="f112" fmla="*/ f82 1 2927775"/>
                <a:gd name="f113" fmla="*/ f83 1 5270786"/>
                <a:gd name="f114" fmla="*/ f84 1 5270786"/>
                <a:gd name="f115" fmla="*/ f85 1 2927775"/>
                <a:gd name="f116" fmla="*/ f86 1 5270786"/>
                <a:gd name="f117" fmla="*/ f87 1 2927775"/>
                <a:gd name="f118" fmla="*/ f88 1 5270786"/>
                <a:gd name="f119" fmla="*/ f89 1 2927775"/>
                <a:gd name="f120" fmla="*/ f90 1 5270786"/>
                <a:gd name="f121" fmla="*/ f91 1 2927775"/>
                <a:gd name="f122" fmla="*/ f92 1 5270786"/>
                <a:gd name="f123" fmla="*/ f93 1 2927775"/>
                <a:gd name="f124" fmla="*/ f94 1 5270786"/>
                <a:gd name="f125" fmla="*/ f95 1 2927775"/>
                <a:gd name="f126" fmla="*/ f96 1 5270786"/>
                <a:gd name="f127" fmla="*/ f97 1 2927775"/>
                <a:gd name="f128" fmla="*/ f98 1 5270786"/>
                <a:gd name="f129" fmla="*/ f99 1 2927775"/>
                <a:gd name="f130" fmla="*/ f100 1 5270786"/>
                <a:gd name="f131" fmla="*/ f101 1 2927775"/>
                <a:gd name="f132" fmla="*/ f102 1 2927775"/>
                <a:gd name="f133" fmla="*/ f103 1 5270786"/>
                <a:gd name="f134" fmla="*/ f104 1 2927775"/>
                <a:gd name="f135" fmla="*/ f105 1 2927775"/>
                <a:gd name="f136" fmla="*/ f106 1 5270786"/>
                <a:gd name="f137" fmla="*/ f107 1 2927775"/>
                <a:gd name="f138" fmla="*/ f108 1 5270786"/>
                <a:gd name="f139" fmla="*/ f109 1 2927775"/>
                <a:gd name="f140" fmla="*/ f72 1 f79"/>
                <a:gd name="f141" fmla="*/ f73 1 f79"/>
                <a:gd name="f142" fmla="*/ f72 1 f80"/>
                <a:gd name="f143" fmla="*/ f74 1 f80"/>
                <a:gd name="f144" fmla="*/ f111 1 f79"/>
                <a:gd name="f145" fmla="*/ f112 1 f80"/>
                <a:gd name="f146" fmla="*/ f113 1 f79"/>
                <a:gd name="f147" fmla="*/ f114 1 f79"/>
                <a:gd name="f148" fmla="*/ f115 1 f80"/>
                <a:gd name="f149" fmla="*/ f116 1 f79"/>
                <a:gd name="f150" fmla="*/ f117 1 f80"/>
                <a:gd name="f151" fmla="*/ f118 1 f79"/>
                <a:gd name="f152" fmla="*/ f119 1 f80"/>
                <a:gd name="f153" fmla="*/ f120 1 f79"/>
                <a:gd name="f154" fmla="*/ f121 1 f80"/>
                <a:gd name="f155" fmla="*/ f122 1 f79"/>
                <a:gd name="f156" fmla="*/ f123 1 f80"/>
                <a:gd name="f157" fmla="*/ f124 1 f79"/>
                <a:gd name="f158" fmla="*/ f125 1 f80"/>
                <a:gd name="f159" fmla="*/ f126 1 f79"/>
                <a:gd name="f160" fmla="*/ f127 1 f80"/>
                <a:gd name="f161" fmla="*/ f128 1 f79"/>
                <a:gd name="f162" fmla="*/ f129 1 f80"/>
                <a:gd name="f163" fmla="*/ f130 1 f79"/>
                <a:gd name="f164" fmla="*/ f131 1 f80"/>
                <a:gd name="f165" fmla="*/ f132 1 f80"/>
                <a:gd name="f166" fmla="*/ f133 1 f79"/>
                <a:gd name="f167" fmla="*/ f134 1 f80"/>
                <a:gd name="f168" fmla="*/ f135 1 f80"/>
                <a:gd name="f169" fmla="*/ f136 1 f79"/>
                <a:gd name="f170" fmla="*/ f137 1 f80"/>
                <a:gd name="f171" fmla="*/ f138 1 f79"/>
                <a:gd name="f172" fmla="*/ f139 1 f80"/>
                <a:gd name="f173" fmla="*/ f140 f70 1"/>
                <a:gd name="f174" fmla="*/ f141 f70 1"/>
                <a:gd name="f175" fmla="*/ f143 f71 1"/>
                <a:gd name="f176" fmla="*/ f142 f71 1"/>
                <a:gd name="f177" fmla="*/ f144 f70 1"/>
                <a:gd name="f178" fmla="*/ f145 f71 1"/>
                <a:gd name="f179" fmla="*/ f146 f70 1"/>
                <a:gd name="f180" fmla="*/ f147 f70 1"/>
                <a:gd name="f181" fmla="*/ f148 f71 1"/>
                <a:gd name="f182" fmla="*/ f149 f70 1"/>
                <a:gd name="f183" fmla="*/ f150 f71 1"/>
                <a:gd name="f184" fmla="*/ f151 f70 1"/>
                <a:gd name="f185" fmla="*/ f152 f71 1"/>
                <a:gd name="f186" fmla="*/ f153 f70 1"/>
                <a:gd name="f187" fmla="*/ f154 f71 1"/>
                <a:gd name="f188" fmla="*/ f155 f70 1"/>
                <a:gd name="f189" fmla="*/ f156 f71 1"/>
                <a:gd name="f190" fmla="*/ f157 f70 1"/>
                <a:gd name="f191" fmla="*/ f158 f71 1"/>
                <a:gd name="f192" fmla="*/ f159 f70 1"/>
                <a:gd name="f193" fmla="*/ f160 f71 1"/>
                <a:gd name="f194" fmla="*/ f161 f70 1"/>
                <a:gd name="f195" fmla="*/ f162 f71 1"/>
                <a:gd name="f196" fmla="*/ f163 f70 1"/>
                <a:gd name="f197" fmla="*/ f164 f71 1"/>
                <a:gd name="f198" fmla="*/ f165 f71 1"/>
                <a:gd name="f199" fmla="*/ f166 f70 1"/>
                <a:gd name="f200" fmla="*/ f167 f71 1"/>
                <a:gd name="f201" fmla="*/ f168 f71 1"/>
                <a:gd name="f202" fmla="*/ f169 f70 1"/>
                <a:gd name="f203" fmla="*/ f170 f71 1"/>
                <a:gd name="f204" fmla="*/ f171 f70 1"/>
                <a:gd name="f205" fmla="*/ f172 f71 1"/>
              </a:gdLst>
              <a:ahLst/>
              <a:cxnLst>
                <a:cxn ang="3cd4">
                  <a:pos x="hc" y="t"/>
                </a:cxn>
                <a:cxn ang="0">
                  <a:pos x="r" y="vc"/>
                </a:cxn>
                <a:cxn ang="cd4">
                  <a:pos x="hc" y="b"/>
                </a:cxn>
                <a:cxn ang="cd2">
                  <a:pos x="l" y="vc"/>
                </a:cxn>
                <a:cxn ang="f110">
                  <a:pos x="f177" y="f178"/>
                </a:cxn>
                <a:cxn ang="f110">
                  <a:pos x="f179" y="f178"/>
                </a:cxn>
                <a:cxn ang="f110">
                  <a:pos x="f180" y="f181"/>
                </a:cxn>
                <a:cxn ang="f110">
                  <a:pos x="f182" y="f183"/>
                </a:cxn>
                <a:cxn ang="f110">
                  <a:pos x="f184" y="f185"/>
                </a:cxn>
                <a:cxn ang="f110">
                  <a:pos x="f186" y="f187"/>
                </a:cxn>
                <a:cxn ang="f110">
                  <a:pos x="f188" y="f189"/>
                </a:cxn>
                <a:cxn ang="f110">
                  <a:pos x="f190" y="f191"/>
                </a:cxn>
                <a:cxn ang="f110">
                  <a:pos x="f192" y="f193"/>
                </a:cxn>
                <a:cxn ang="f110">
                  <a:pos x="f194" y="f195"/>
                </a:cxn>
                <a:cxn ang="f110">
                  <a:pos x="f196" y="f197"/>
                </a:cxn>
                <a:cxn ang="f110">
                  <a:pos x="f196" y="f198"/>
                </a:cxn>
                <a:cxn ang="f110">
                  <a:pos x="f199" y="f200"/>
                </a:cxn>
                <a:cxn ang="f110">
                  <a:pos x="f188" y="f201"/>
                </a:cxn>
                <a:cxn ang="f110">
                  <a:pos x="f202" y="f203"/>
                </a:cxn>
                <a:cxn ang="f110">
                  <a:pos x="f204" y="f205"/>
                </a:cxn>
              </a:cxnLst>
              <a:rect l="f173" t="f176" r="f174" b="f175"/>
              <a:pathLst>
                <a:path w="5270786" h="2927775">
                  <a:moveTo>
                    <a:pt x="f5" y="f5"/>
                  </a:moveTo>
                  <a:lnTo>
                    <a:pt x="f8"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2"/>
                  </a:cubicBezTo>
                  <a:cubicBezTo>
                    <a:pt x="f34" y="f32"/>
                    <a:pt x="f35" y="f36"/>
                    <a:pt x="f37" y="f38"/>
                  </a:cubicBezTo>
                  <a:cubicBezTo>
                    <a:pt x="f39" y="f40"/>
                    <a:pt x="f41" y="f42"/>
                    <a:pt x="f43" y="f44"/>
                  </a:cubicBezTo>
                  <a:cubicBezTo>
                    <a:pt x="f45" y="f46"/>
                    <a:pt x="f47" y="f48"/>
                    <a:pt x="f49" y="f50"/>
                  </a:cubicBezTo>
                  <a:lnTo>
                    <a:pt x="f6" y="f51"/>
                  </a:lnTo>
                  <a:lnTo>
                    <a:pt x="f6" y="f52"/>
                  </a:lnTo>
                  <a:lnTo>
                    <a:pt x="f53" y="f54"/>
                  </a:lnTo>
                  <a:cubicBezTo>
                    <a:pt x="f55" y="f56"/>
                    <a:pt x="f57" y="f7"/>
                    <a:pt x="f33" y="f7"/>
                  </a:cubicBezTo>
                  <a:cubicBezTo>
                    <a:pt x="f58" y="f7"/>
                    <a:pt x="f59" y="f60"/>
                    <a:pt x="f61" y="f62"/>
                  </a:cubicBezTo>
                  <a:cubicBezTo>
                    <a:pt x="f63" y="f64"/>
                    <a:pt x="f65" y="f66"/>
                    <a:pt x="f67" y="f68"/>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9" name="Group 17">
            <a:extLst>
              <a:ext uri="{FF2B5EF4-FFF2-40B4-BE49-F238E27FC236}">
                <a16:creationId xmlns:a16="http://schemas.microsoft.com/office/drawing/2014/main" id="{473275C5-E303-461C-FF35-083248E0D3C1}"/>
              </a:ext>
              <a:ext uri="{C183D7F6-B498-43B3-948B-1728B52AA6E4}">
                <adec:decorative xmlns:adec="http://schemas.microsoft.com/office/drawing/2017/decorative" val="1"/>
              </a:ext>
            </a:extLst>
          </p:cNvPr>
          <p:cNvGrpSpPr/>
          <p:nvPr/>
        </p:nvGrpSpPr>
        <p:grpSpPr>
          <a:xfrm>
            <a:off x="8" y="4682669"/>
            <a:ext cx="2898941" cy="2175330"/>
            <a:chOff x="8" y="4682669"/>
            <a:chExt cx="2898941" cy="2175330"/>
          </a:xfrm>
        </p:grpSpPr>
        <p:sp>
          <p:nvSpPr>
            <p:cNvPr id="10" name="Freeform: Shape 18">
              <a:extLst>
                <a:ext uri="{FF2B5EF4-FFF2-40B4-BE49-F238E27FC236}">
                  <a16:creationId xmlns:a16="http://schemas.microsoft.com/office/drawing/2014/main" id="{3393FE3B-6EEF-A208-7FD4-57FD2A5EE4F1}"/>
                </a:ext>
                <a:ext uri="{C183D7F6-B498-43B3-948B-1728B52AA6E4}">
                  <adec:decorative xmlns:adec="http://schemas.microsoft.com/office/drawing/2017/decorative" val="1"/>
                </a:ext>
              </a:extLst>
            </p:cNvPr>
            <p:cNvSpPr/>
            <p:nvPr/>
          </p:nvSpPr>
          <p:spPr>
            <a:xfrm rot="10800009" flipH="1">
              <a:off x="457" y="4850928"/>
              <a:ext cx="2885745" cy="2007062"/>
            </a:xfrm>
            <a:custGeom>
              <a:avLst/>
              <a:gdLst>
                <a:gd name="f0" fmla="val 10800000"/>
                <a:gd name="f1" fmla="val 5400000"/>
                <a:gd name="f2" fmla="val 180"/>
                <a:gd name="f3" fmla="val w"/>
                <a:gd name="f4" fmla="val h"/>
                <a:gd name="f5" fmla="val 0"/>
                <a:gd name="f6" fmla="val 3815424"/>
                <a:gd name="f7" fmla="val 2653659"/>
                <a:gd name="f8" fmla="val 3203055"/>
                <a:gd name="f9" fmla="val 3801025"/>
                <a:gd name="f10" fmla="val 214243"/>
                <a:gd name="f11" fmla="val 3616317"/>
                <a:gd name="f12" fmla="val 1584467"/>
                <a:gd name="f13" fmla="val 2091637"/>
                <a:gd name="f14" fmla="val 587142"/>
                <a:gd name="f15" fmla="val 400192"/>
                <a:gd name="f16" fmla="val 222112"/>
                <a:gd name="f17" fmla="val 2636953"/>
                <a:gd name="f18" fmla="val 53389"/>
                <a:gd name="f19" fmla="val 2605041"/>
                <a:gd name="f20" fmla="val 2593136"/>
                <a:gd name="f21" fmla="val 1994836"/>
                <a:gd name="f22" fmla="val 159710"/>
                <a:gd name="f23" fmla="val 2035054"/>
                <a:gd name="f24" fmla="val 295467"/>
                <a:gd name="f25" fmla="val 2061726"/>
                <a:gd name="f26" fmla="val 438268"/>
                <a:gd name="f27" fmla="val 2075152"/>
                <a:gd name="f28" fmla="val 901731"/>
                <a:gd name="f29" fmla="val 1234490"/>
                <a:gd name="f30" fmla="val 2014697"/>
                <a:gd name="f31" fmla="val 1549283"/>
                <a:gd name="f32" fmla="val 1900153"/>
                <a:gd name="f33" fmla="val 1860709"/>
                <a:gd name="f34" fmla="val 1786959"/>
                <a:gd name="f35" fmla="val 2157231"/>
                <a:gd name="f36" fmla="val 1620350"/>
                <a:gd name="f37" fmla="val 2406698"/>
                <a:gd name="f38" fmla="val 1418450"/>
                <a:gd name="f39" fmla="val 2655859"/>
                <a:gd name="f40" fmla="val 1216840"/>
                <a:gd name="f41" fmla="val 2859596"/>
                <a:gd name="f42" fmla="val 978302"/>
                <a:gd name="f43" fmla="val 2996069"/>
                <a:gd name="f44" fmla="val 728678"/>
                <a:gd name="f45" fmla="val 3101178"/>
                <a:gd name="f46" fmla="val 536396"/>
                <a:gd name="f47" fmla="val 3167417"/>
                <a:gd name="f48" fmla="val 338366"/>
                <a:gd name="f49" fmla="val 3193967"/>
                <a:gd name="f50" fmla="val 137719"/>
                <a:gd name="f51" fmla="+- 0 0 -90"/>
                <a:gd name="f52" fmla="*/ f3 1 3815424"/>
                <a:gd name="f53" fmla="*/ f4 1 2653659"/>
                <a:gd name="f54" fmla="val f5"/>
                <a:gd name="f55" fmla="val f6"/>
                <a:gd name="f56" fmla="val f7"/>
                <a:gd name="f57" fmla="*/ f51 f0 1"/>
                <a:gd name="f58" fmla="+- f56 0 f54"/>
                <a:gd name="f59" fmla="+- f55 0 f54"/>
                <a:gd name="f60" fmla="*/ f57 1 f2"/>
                <a:gd name="f61" fmla="*/ f59 1 3815424"/>
                <a:gd name="f62" fmla="*/ f58 1 2653659"/>
                <a:gd name="f63" fmla="*/ 3203055 f59 1"/>
                <a:gd name="f64" fmla="*/ 0 f58 1"/>
                <a:gd name="f65" fmla="*/ 3815424 f59 1"/>
                <a:gd name="f66" fmla="*/ 3801025 f59 1"/>
                <a:gd name="f67" fmla="*/ 214243 f58 1"/>
                <a:gd name="f68" fmla="*/ 587142 f59 1"/>
                <a:gd name="f69" fmla="*/ 2653659 f58 1"/>
                <a:gd name="f70" fmla="*/ 53389 f59 1"/>
                <a:gd name="f71" fmla="*/ 2605041 f58 1"/>
                <a:gd name="f72" fmla="*/ 0 f59 1"/>
                <a:gd name="f73" fmla="*/ 2593136 f58 1"/>
                <a:gd name="f74" fmla="*/ 1994836 f58 1"/>
                <a:gd name="f75" fmla="*/ 159710 f59 1"/>
                <a:gd name="f76" fmla="*/ 2035054 f58 1"/>
                <a:gd name="f77" fmla="*/ 2075152 f58 1"/>
                <a:gd name="f78" fmla="*/ 1549283 f59 1"/>
                <a:gd name="f79" fmla="*/ 1900153 f58 1"/>
                <a:gd name="f80" fmla="*/ 2406698 f59 1"/>
                <a:gd name="f81" fmla="*/ 1418450 f58 1"/>
                <a:gd name="f82" fmla="*/ 2996069 f59 1"/>
                <a:gd name="f83" fmla="*/ 728678 f58 1"/>
                <a:gd name="f84" fmla="*/ 3193967 f59 1"/>
                <a:gd name="f85" fmla="*/ 137719 f58 1"/>
                <a:gd name="f86" fmla="+- f60 0 f1"/>
                <a:gd name="f87" fmla="*/ f63 1 3815424"/>
                <a:gd name="f88" fmla="*/ f64 1 2653659"/>
                <a:gd name="f89" fmla="*/ f65 1 3815424"/>
                <a:gd name="f90" fmla="*/ f66 1 3815424"/>
                <a:gd name="f91" fmla="*/ f67 1 2653659"/>
                <a:gd name="f92" fmla="*/ f68 1 3815424"/>
                <a:gd name="f93" fmla="*/ f69 1 2653659"/>
                <a:gd name="f94" fmla="*/ f70 1 3815424"/>
                <a:gd name="f95" fmla="*/ f71 1 2653659"/>
                <a:gd name="f96" fmla="*/ f72 1 3815424"/>
                <a:gd name="f97" fmla="*/ f73 1 2653659"/>
                <a:gd name="f98" fmla="*/ f74 1 2653659"/>
                <a:gd name="f99" fmla="*/ f75 1 3815424"/>
                <a:gd name="f100" fmla="*/ f76 1 2653659"/>
                <a:gd name="f101" fmla="*/ f77 1 2653659"/>
                <a:gd name="f102" fmla="*/ f78 1 3815424"/>
                <a:gd name="f103" fmla="*/ f79 1 2653659"/>
                <a:gd name="f104" fmla="*/ f80 1 3815424"/>
                <a:gd name="f105" fmla="*/ f81 1 2653659"/>
                <a:gd name="f106" fmla="*/ f82 1 3815424"/>
                <a:gd name="f107" fmla="*/ f83 1 2653659"/>
                <a:gd name="f108" fmla="*/ f84 1 3815424"/>
                <a:gd name="f109" fmla="*/ f85 1 2653659"/>
                <a:gd name="f110" fmla="*/ f54 1 f61"/>
                <a:gd name="f111" fmla="*/ f55 1 f61"/>
                <a:gd name="f112" fmla="*/ f54 1 f62"/>
                <a:gd name="f113" fmla="*/ f56 1 f62"/>
                <a:gd name="f114" fmla="*/ f87 1 f61"/>
                <a:gd name="f115" fmla="*/ f88 1 f62"/>
                <a:gd name="f116" fmla="*/ f89 1 f61"/>
                <a:gd name="f117" fmla="*/ f90 1 f61"/>
                <a:gd name="f118" fmla="*/ f91 1 f62"/>
                <a:gd name="f119" fmla="*/ f92 1 f61"/>
                <a:gd name="f120" fmla="*/ f93 1 f62"/>
                <a:gd name="f121" fmla="*/ f94 1 f61"/>
                <a:gd name="f122" fmla="*/ f95 1 f62"/>
                <a:gd name="f123" fmla="*/ f96 1 f61"/>
                <a:gd name="f124" fmla="*/ f97 1 f62"/>
                <a:gd name="f125" fmla="*/ f98 1 f62"/>
                <a:gd name="f126" fmla="*/ f99 1 f61"/>
                <a:gd name="f127" fmla="*/ f100 1 f62"/>
                <a:gd name="f128" fmla="*/ f101 1 f62"/>
                <a:gd name="f129" fmla="*/ f102 1 f61"/>
                <a:gd name="f130" fmla="*/ f103 1 f62"/>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2 1"/>
                <a:gd name="f145" fmla="*/ f118 f53 1"/>
                <a:gd name="f146" fmla="*/ f119 f52 1"/>
                <a:gd name="f147" fmla="*/ f120 f53 1"/>
                <a:gd name="f148" fmla="*/ f121 f52 1"/>
                <a:gd name="f149" fmla="*/ f122 f53 1"/>
                <a:gd name="f150" fmla="*/ f123 f52 1"/>
                <a:gd name="f151" fmla="*/ f124 f53 1"/>
                <a:gd name="f152" fmla="*/ f125 f53 1"/>
                <a:gd name="f153" fmla="*/ f126 f52 1"/>
                <a:gd name="f154" fmla="*/ f127 f53 1"/>
                <a:gd name="f155" fmla="*/ f128 f53 1"/>
                <a:gd name="f156" fmla="*/ f129 f52 1"/>
                <a:gd name="f157" fmla="*/ f130 f53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2"/>
                </a:cxn>
                <a:cxn ang="f86">
                  <a:pos x="f144" y="f145"/>
                </a:cxn>
                <a:cxn ang="f86">
                  <a:pos x="f146" y="f147"/>
                </a:cxn>
                <a:cxn ang="f86">
                  <a:pos x="f148" y="f149"/>
                </a:cxn>
                <a:cxn ang="f86">
                  <a:pos x="f150" y="f151"/>
                </a:cxn>
                <a:cxn ang="f86">
                  <a:pos x="f150" y="f152"/>
                </a:cxn>
                <a:cxn ang="f86">
                  <a:pos x="f153" y="f154"/>
                </a:cxn>
                <a:cxn ang="f86">
                  <a:pos x="f146" y="f155"/>
                </a:cxn>
                <a:cxn ang="f86">
                  <a:pos x="f156" y="f157"/>
                </a:cxn>
                <a:cxn ang="f86">
                  <a:pos x="f158" y="f159"/>
                </a:cxn>
                <a:cxn ang="f86">
                  <a:pos x="f160" y="f161"/>
                </a:cxn>
                <a:cxn ang="f86">
                  <a:pos x="f162" y="f163"/>
                </a:cxn>
              </a:cxnLst>
              <a:rect l="f137" t="f140" r="f138" b="f139"/>
              <a:pathLst>
                <a:path w="3815424" h="2653659">
                  <a:moveTo>
                    <a:pt x="f8" y="f5"/>
                  </a:moveTo>
                  <a:lnTo>
                    <a:pt x="f6" y="f5"/>
                  </a:lnTo>
                  <a:lnTo>
                    <a:pt x="f9" y="f10"/>
                  </a:lnTo>
                  <a:cubicBezTo>
                    <a:pt x="f11" y="f12"/>
                    <a:pt x="f13" y="f7"/>
                    <a:pt x="f14" y="f7"/>
                  </a:cubicBezTo>
                  <a:cubicBezTo>
                    <a:pt x="f15" y="f7"/>
                    <a:pt x="f16" y="f17"/>
                    <a:pt x="f18" y="f19"/>
                  </a:cubicBezTo>
                  <a:lnTo>
                    <a:pt x="f5" y="f20"/>
                  </a:lnTo>
                  <a:lnTo>
                    <a:pt x="f5" y="f21"/>
                  </a:lnTo>
                  <a:lnTo>
                    <a:pt x="f22" y="f23"/>
                  </a:lnTo>
                  <a:cubicBezTo>
                    <a:pt x="f24" y="f25"/>
                    <a:pt x="f26" y="f27"/>
                    <a:pt x="f14" y="f27"/>
                  </a:cubicBezTo>
                  <a:cubicBezTo>
                    <a:pt x="f28" y="f27"/>
                    <a:pt x="f29" y="f30"/>
                    <a:pt x="f31" y="f32"/>
                  </a:cubicBezTo>
                  <a:cubicBezTo>
                    <a:pt x="f33" y="f34"/>
                    <a:pt x="f35" y="f36"/>
                    <a:pt x="f37" y="f38"/>
                  </a:cubicBezTo>
                  <a:cubicBezTo>
                    <a:pt x="f39" y="f40"/>
                    <a:pt x="f41" y="f42"/>
                    <a:pt x="f43" y="f44"/>
                  </a:cubicBezTo>
                  <a:cubicBezTo>
                    <a:pt x="f45" y="f46"/>
                    <a:pt x="f47" y="f48"/>
                    <a:pt x="f49" y="f50"/>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Freeform: Shape 19">
              <a:extLst>
                <a:ext uri="{FF2B5EF4-FFF2-40B4-BE49-F238E27FC236}">
                  <a16:creationId xmlns:a16="http://schemas.microsoft.com/office/drawing/2014/main" id="{CECF6ACC-4BC0-035F-035B-9CCA941DCA68}"/>
                </a:ext>
                <a:ext uri="{C183D7F6-B498-43B3-948B-1728B52AA6E4}">
                  <adec:decorative xmlns:adec="http://schemas.microsoft.com/office/drawing/2017/decorative" val="1"/>
                </a:ext>
              </a:extLst>
            </p:cNvPr>
            <p:cNvSpPr/>
            <p:nvPr/>
          </p:nvSpPr>
          <p:spPr>
            <a:xfrm rot="10800009" flipH="1">
              <a:off x="457" y="4850928"/>
              <a:ext cx="2885745" cy="2007062"/>
            </a:xfrm>
            <a:custGeom>
              <a:avLst/>
              <a:gdLst>
                <a:gd name="f0" fmla="val 10800000"/>
                <a:gd name="f1" fmla="val 5400000"/>
                <a:gd name="f2" fmla="val 180"/>
                <a:gd name="f3" fmla="val w"/>
                <a:gd name="f4" fmla="val h"/>
                <a:gd name="f5" fmla="val 0"/>
                <a:gd name="f6" fmla="val 3815424"/>
                <a:gd name="f7" fmla="val 2653660"/>
                <a:gd name="f8" fmla="val 3305038"/>
                <a:gd name="f9" fmla="val 3801025"/>
                <a:gd name="f10" fmla="val 214244"/>
                <a:gd name="f11" fmla="val 3616317"/>
                <a:gd name="f12" fmla="val 1584467"/>
                <a:gd name="f13" fmla="val 2091637"/>
                <a:gd name="f14" fmla="val 587142"/>
                <a:gd name="f15" fmla="val 400192"/>
                <a:gd name="f16" fmla="val 222112"/>
                <a:gd name="f17" fmla="val 2636954"/>
                <a:gd name="f18" fmla="val 53389"/>
                <a:gd name="f19" fmla="val 2605042"/>
                <a:gd name="f20" fmla="val 2593137"/>
                <a:gd name="f21" fmla="val 2094444"/>
                <a:gd name="f22" fmla="val 137675"/>
                <a:gd name="f23" fmla="val 2129195"/>
                <a:gd name="f24" fmla="val 280616"/>
                <a:gd name="f25" fmla="val 2157374"/>
                <a:gd name="f26" fmla="val 430766"/>
                <a:gd name="f27" fmla="val 2171571"/>
                <a:gd name="f28" fmla="val 918879"/>
                <a:gd name="f29" fmla="val 1254904"/>
                <a:gd name="f30" fmla="val 2110634"/>
                <a:gd name="f31" fmla="val 1585826"/>
                <a:gd name="f32" fmla="val 1990112"/>
                <a:gd name="f33" fmla="val 1908071"/>
                <a:gd name="f34" fmla="val 1873061"/>
                <a:gd name="f35" fmla="val 2214800"/>
                <a:gd name="f36" fmla="val 1700666"/>
                <a:gd name="f37" fmla="val 2473046"/>
                <a:gd name="f38" fmla="val 1491633"/>
                <a:gd name="f39" fmla="val 2735782"/>
                <a:gd name="f40" fmla="val 1279031"/>
                <a:gd name="f41" fmla="val 2942276"/>
                <a:gd name="f42" fmla="val 1037118"/>
                <a:gd name="f43" fmla="val 3086710"/>
                <a:gd name="f44" fmla="val 772838"/>
                <a:gd name="f45" fmla="val 3197408"/>
                <a:gd name="f46" fmla="val 570216"/>
                <a:gd name="f47" fmla="val 3267226"/>
                <a:gd name="f48" fmla="val 361248"/>
                <a:gd name="f49" fmla="val 3295217"/>
                <a:gd name="f50" fmla="val 149229"/>
                <a:gd name="f51" fmla="+- 0 0 -90"/>
                <a:gd name="f52" fmla="*/ f3 1 3815424"/>
                <a:gd name="f53" fmla="*/ f4 1 2653660"/>
                <a:gd name="f54" fmla="val f5"/>
                <a:gd name="f55" fmla="val f6"/>
                <a:gd name="f56" fmla="val f7"/>
                <a:gd name="f57" fmla="*/ f51 f0 1"/>
                <a:gd name="f58" fmla="+- f56 0 f54"/>
                <a:gd name="f59" fmla="+- f55 0 f54"/>
                <a:gd name="f60" fmla="*/ f57 1 f2"/>
                <a:gd name="f61" fmla="*/ f59 1 3815424"/>
                <a:gd name="f62" fmla="*/ f58 1 2653660"/>
                <a:gd name="f63" fmla="*/ 3305038 f59 1"/>
                <a:gd name="f64" fmla="*/ 0 f58 1"/>
                <a:gd name="f65" fmla="*/ 3815424 f59 1"/>
                <a:gd name="f66" fmla="*/ 3801025 f59 1"/>
                <a:gd name="f67" fmla="*/ 214244 f58 1"/>
                <a:gd name="f68" fmla="*/ 587142 f59 1"/>
                <a:gd name="f69" fmla="*/ 2653660 f58 1"/>
                <a:gd name="f70" fmla="*/ 53389 f59 1"/>
                <a:gd name="f71" fmla="*/ 2605042 f58 1"/>
                <a:gd name="f72" fmla="*/ 0 f59 1"/>
                <a:gd name="f73" fmla="*/ 2593137 f58 1"/>
                <a:gd name="f74" fmla="*/ 2094444 f58 1"/>
                <a:gd name="f75" fmla="*/ 137675 f59 1"/>
                <a:gd name="f76" fmla="*/ 2129195 f58 1"/>
                <a:gd name="f77" fmla="*/ 2171571 f58 1"/>
                <a:gd name="f78" fmla="*/ 1585826 f59 1"/>
                <a:gd name="f79" fmla="*/ 1990112 f58 1"/>
                <a:gd name="f80" fmla="*/ 2473046 f59 1"/>
                <a:gd name="f81" fmla="*/ 1491633 f58 1"/>
                <a:gd name="f82" fmla="*/ 3086710 f59 1"/>
                <a:gd name="f83" fmla="*/ 772838 f58 1"/>
                <a:gd name="f84" fmla="*/ 3295217 f59 1"/>
                <a:gd name="f85" fmla="*/ 149229 f58 1"/>
                <a:gd name="f86" fmla="+- f60 0 f1"/>
                <a:gd name="f87" fmla="*/ f63 1 3815424"/>
                <a:gd name="f88" fmla="*/ f64 1 2653660"/>
                <a:gd name="f89" fmla="*/ f65 1 3815424"/>
                <a:gd name="f90" fmla="*/ f66 1 3815424"/>
                <a:gd name="f91" fmla="*/ f67 1 2653660"/>
                <a:gd name="f92" fmla="*/ f68 1 3815424"/>
                <a:gd name="f93" fmla="*/ f69 1 2653660"/>
                <a:gd name="f94" fmla="*/ f70 1 3815424"/>
                <a:gd name="f95" fmla="*/ f71 1 2653660"/>
                <a:gd name="f96" fmla="*/ f72 1 3815424"/>
                <a:gd name="f97" fmla="*/ f73 1 2653660"/>
                <a:gd name="f98" fmla="*/ f74 1 2653660"/>
                <a:gd name="f99" fmla="*/ f75 1 3815424"/>
                <a:gd name="f100" fmla="*/ f76 1 2653660"/>
                <a:gd name="f101" fmla="*/ f77 1 2653660"/>
                <a:gd name="f102" fmla="*/ f78 1 3815424"/>
                <a:gd name="f103" fmla="*/ f79 1 2653660"/>
                <a:gd name="f104" fmla="*/ f80 1 3815424"/>
                <a:gd name="f105" fmla="*/ f81 1 2653660"/>
                <a:gd name="f106" fmla="*/ f82 1 3815424"/>
                <a:gd name="f107" fmla="*/ f83 1 2653660"/>
                <a:gd name="f108" fmla="*/ f84 1 3815424"/>
                <a:gd name="f109" fmla="*/ f85 1 2653660"/>
                <a:gd name="f110" fmla="*/ f54 1 f61"/>
                <a:gd name="f111" fmla="*/ f55 1 f61"/>
                <a:gd name="f112" fmla="*/ f54 1 f62"/>
                <a:gd name="f113" fmla="*/ f56 1 f62"/>
                <a:gd name="f114" fmla="*/ f87 1 f61"/>
                <a:gd name="f115" fmla="*/ f88 1 f62"/>
                <a:gd name="f116" fmla="*/ f89 1 f61"/>
                <a:gd name="f117" fmla="*/ f90 1 f61"/>
                <a:gd name="f118" fmla="*/ f91 1 f62"/>
                <a:gd name="f119" fmla="*/ f92 1 f61"/>
                <a:gd name="f120" fmla="*/ f93 1 f62"/>
                <a:gd name="f121" fmla="*/ f94 1 f61"/>
                <a:gd name="f122" fmla="*/ f95 1 f62"/>
                <a:gd name="f123" fmla="*/ f96 1 f61"/>
                <a:gd name="f124" fmla="*/ f97 1 f62"/>
                <a:gd name="f125" fmla="*/ f98 1 f62"/>
                <a:gd name="f126" fmla="*/ f99 1 f61"/>
                <a:gd name="f127" fmla="*/ f100 1 f62"/>
                <a:gd name="f128" fmla="*/ f101 1 f62"/>
                <a:gd name="f129" fmla="*/ f102 1 f61"/>
                <a:gd name="f130" fmla="*/ f103 1 f62"/>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2 1"/>
                <a:gd name="f145" fmla="*/ f118 f53 1"/>
                <a:gd name="f146" fmla="*/ f119 f52 1"/>
                <a:gd name="f147" fmla="*/ f120 f53 1"/>
                <a:gd name="f148" fmla="*/ f121 f52 1"/>
                <a:gd name="f149" fmla="*/ f122 f53 1"/>
                <a:gd name="f150" fmla="*/ f123 f52 1"/>
                <a:gd name="f151" fmla="*/ f124 f53 1"/>
                <a:gd name="f152" fmla="*/ f125 f53 1"/>
                <a:gd name="f153" fmla="*/ f126 f52 1"/>
                <a:gd name="f154" fmla="*/ f127 f53 1"/>
                <a:gd name="f155" fmla="*/ f128 f53 1"/>
                <a:gd name="f156" fmla="*/ f129 f52 1"/>
                <a:gd name="f157" fmla="*/ f130 f53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2"/>
                </a:cxn>
                <a:cxn ang="f86">
                  <a:pos x="f144" y="f145"/>
                </a:cxn>
                <a:cxn ang="f86">
                  <a:pos x="f146" y="f147"/>
                </a:cxn>
                <a:cxn ang="f86">
                  <a:pos x="f148" y="f149"/>
                </a:cxn>
                <a:cxn ang="f86">
                  <a:pos x="f150" y="f151"/>
                </a:cxn>
                <a:cxn ang="f86">
                  <a:pos x="f150" y="f152"/>
                </a:cxn>
                <a:cxn ang="f86">
                  <a:pos x="f153" y="f154"/>
                </a:cxn>
                <a:cxn ang="f86">
                  <a:pos x="f146" y="f155"/>
                </a:cxn>
                <a:cxn ang="f86">
                  <a:pos x="f156" y="f157"/>
                </a:cxn>
                <a:cxn ang="f86">
                  <a:pos x="f158" y="f159"/>
                </a:cxn>
                <a:cxn ang="f86">
                  <a:pos x="f160" y="f161"/>
                </a:cxn>
                <a:cxn ang="f86">
                  <a:pos x="f162" y="f163"/>
                </a:cxn>
              </a:cxnLst>
              <a:rect l="f137" t="f140" r="f138" b="f139"/>
              <a:pathLst>
                <a:path w="3815424" h="2653660">
                  <a:moveTo>
                    <a:pt x="f8" y="f5"/>
                  </a:moveTo>
                  <a:lnTo>
                    <a:pt x="f6" y="f5"/>
                  </a:lnTo>
                  <a:lnTo>
                    <a:pt x="f9" y="f10"/>
                  </a:lnTo>
                  <a:cubicBezTo>
                    <a:pt x="f11" y="f12"/>
                    <a:pt x="f13" y="f7"/>
                    <a:pt x="f14" y="f7"/>
                  </a:cubicBezTo>
                  <a:cubicBezTo>
                    <a:pt x="f15" y="f7"/>
                    <a:pt x="f16" y="f17"/>
                    <a:pt x="f18" y="f19"/>
                  </a:cubicBezTo>
                  <a:lnTo>
                    <a:pt x="f5" y="f20"/>
                  </a:lnTo>
                  <a:lnTo>
                    <a:pt x="f5" y="f21"/>
                  </a:lnTo>
                  <a:lnTo>
                    <a:pt x="f22" y="f23"/>
                  </a:lnTo>
                  <a:cubicBezTo>
                    <a:pt x="f24" y="f25"/>
                    <a:pt x="f26" y="f27"/>
                    <a:pt x="f14" y="f27"/>
                  </a:cubicBezTo>
                  <a:cubicBezTo>
                    <a:pt x="f28" y="f27"/>
                    <a:pt x="f29" y="f30"/>
                    <a:pt x="f31" y="f32"/>
                  </a:cubicBezTo>
                  <a:cubicBezTo>
                    <a:pt x="f33" y="f34"/>
                    <a:pt x="f35" y="f36"/>
                    <a:pt x="f37" y="f38"/>
                  </a:cubicBezTo>
                  <a:cubicBezTo>
                    <a:pt x="f39" y="f40"/>
                    <a:pt x="f41" y="f42"/>
                    <a:pt x="f43" y="f44"/>
                  </a:cubicBezTo>
                  <a:cubicBezTo>
                    <a:pt x="f45" y="f46"/>
                    <a:pt x="f47" y="f48"/>
                    <a:pt x="f49" y="f50"/>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Freeform: Shape 20">
              <a:extLst>
                <a:ext uri="{FF2B5EF4-FFF2-40B4-BE49-F238E27FC236}">
                  <a16:creationId xmlns:a16="http://schemas.microsoft.com/office/drawing/2014/main" id="{A5EC9803-D8F1-6457-FF02-2CE6BED01FF0}"/>
                </a:ext>
                <a:ext uri="{C183D7F6-B498-43B3-948B-1728B52AA6E4}">
                  <adec:decorative xmlns:adec="http://schemas.microsoft.com/office/drawing/2017/decorative" val="1"/>
                </a:ext>
              </a:extLst>
            </p:cNvPr>
            <p:cNvSpPr/>
            <p:nvPr/>
          </p:nvSpPr>
          <p:spPr>
            <a:xfrm rot="10800009" flipH="1">
              <a:off x="8" y="4834094"/>
              <a:ext cx="2886166" cy="2023905"/>
            </a:xfrm>
            <a:custGeom>
              <a:avLst/>
              <a:gdLst>
                <a:gd name="f0" fmla="val 10800000"/>
                <a:gd name="f1" fmla="val 5400000"/>
                <a:gd name="f2" fmla="val 180"/>
                <a:gd name="f3" fmla="val w"/>
                <a:gd name="f4" fmla="val h"/>
                <a:gd name="f5" fmla="val 0"/>
                <a:gd name="f6" fmla="val 3815986"/>
                <a:gd name="f7" fmla="val 2675935"/>
                <a:gd name="f8" fmla="val 3648768"/>
                <a:gd name="f9" fmla="val 3804695"/>
                <a:gd name="f10" fmla="val 200084"/>
                <a:gd name="f11" fmla="val 3795228"/>
                <a:gd name="f12" fmla="val 285751"/>
                <a:gd name="f13" fmla="val 3781167"/>
                <a:gd name="f14" fmla="val 371032"/>
                <a:gd name="f15" fmla="val 3762590"/>
                <a:gd name="f16" fmla="val 455543"/>
                <a:gd name="f17" fmla="val 3725537"/>
                <a:gd name="f18" fmla="val 624467"/>
                <a:gd name="f19" fmla="val 3668784"/>
                <a:gd name="f20" fmla="val 790112"/>
                <a:gd name="f21" fmla="val 3592332"/>
                <a:gd name="f22" fmla="val 947274"/>
                <a:gd name="f23" fmla="val 3438712"/>
                <a:gd name="f24" fmla="val 1261596"/>
                <a:gd name="f25" fmla="val 3216091"/>
                <a:gd name="f26" fmla="val 1542847"/>
                <a:gd name="f27" fmla="val 2953967"/>
                <a:gd name="f28" fmla="val 1782349"/>
                <a:gd name="f29" fmla="val 2822599"/>
                <a:gd name="f30" fmla="val 1902099"/>
                <a:gd name="f31" fmla="val 2680615"/>
                <a:gd name="f32" fmla="val 2011341"/>
                <a:gd name="f33" fmla="val 2530669"/>
                <a:gd name="f34" fmla="val 2109494"/>
                <a:gd name="f35" fmla="val 2380520"/>
                <a:gd name="f36" fmla="val 2207551"/>
                <a:gd name="f37" fmla="val 2222510"/>
                <a:gd name="f38" fmla="val 2294906"/>
                <a:gd name="f39" fmla="val 2057561"/>
                <a:gd name="f40" fmla="val 2369245"/>
                <a:gd name="f41" fmla="val 1727252"/>
                <a:gd name="f42" fmla="val 2516859"/>
                <a:gd name="f43" fmla="val 1371629"/>
                <a:gd name="f44" fmla="val 2614434"/>
                <a:gd name="f45" fmla="val 1007330"/>
                <a:gd name="f46" fmla="val 2655701"/>
                <a:gd name="f47" fmla="val 916281"/>
                <a:gd name="f48" fmla="val 2665873"/>
                <a:gd name="f49" fmla="val 824568"/>
                <a:gd name="f50" fmla="val 2672188"/>
                <a:gd name="f51" fmla="val 732765"/>
                <a:gd name="f52" fmla="val 2674696"/>
                <a:gd name="f53" fmla="val 640963"/>
                <a:gd name="f54" fmla="val 2677203"/>
                <a:gd name="f55" fmla="val 549072"/>
                <a:gd name="f56" fmla="val 2675901"/>
                <a:gd name="f57" fmla="val 457666"/>
                <a:gd name="f58" fmla="val 2670839"/>
                <a:gd name="f59" fmla="val 366106"/>
                <a:gd name="f60" fmla="val 2665584"/>
                <a:gd name="f61" fmla="val 274572"/>
                <a:gd name="f62" fmla="val 2656521"/>
                <a:gd name="f63" fmla="val 183574"/>
                <a:gd name="f64" fmla="val 2643312"/>
                <a:gd name="f65" fmla="val 2607798"/>
                <a:gd name="f66" fmla="val 2356652"/>
                <a:gd name="f67" fmla="val 222195"/>
                <a:gd name="f68" fmla="val 2396940"/>
                <a:gd name="f69" fmla="val 304990"/>
                <a:gd name="f70" fmla="val 2407980"/>
                <a:gd name="f71" fmla="val 388511"/>
                <a:gd name="f72" fmla="val 2415283"/>
                <a:gd name="f73" fmla="val 472364"/>
                <a:gd name="f74" fmla="val 2419092"/>
                <a:gd name="f75" fmla="val 640376"/>
                <a:gd name="f76" fmla="val 2427095"/>
                <a:gd name="f77" fmla="val 808184"/>
                <a:gd name="f78" fmla="val 2421791"/>
                <a:gd name="f79" fmla="val 974972"/>
                <a:gd name="f80" fmla="val 2402122"/>
                <a:gd name="f81" fmla="val 1141658"/>
                <a:gd name="f82" fmla="val 2382358"/>
                <a:gd name="f83" fmla="val 1306812"/>
                <a:gd name="f84" fmla="val 2349286"/>
                <a:gd name="f85" fmla="val 1468292"/>
                <a:gd name="f86" fmla="val 2304162"/>
                <a:gd name="f87" fmla="val 1629874"/>
                <a:gd name="f88" fmla="val 2259231"/>
                <a:gd name="f89" fmla="val 1787475"/>
                <a:gd name="f90" fmla="val 2201091"/>
                <a:gd name="f91" fmla="val 1940176"/>
                <a:gd name="f92" fmla="val 2133695"/>
                <a:gd name="f93" fmla="val 2246498"/>
                <a:gd name="f94" fmla="val 2000349"/>
                <a:gd name="f95" fmla="val 2532507"/>
                <a:gd name="f96" fmla="val 1823520"/>
                <a:gd name="f97" fmla="val 2783403"/>
                <a:gd name="f98" fmla="val 1609954"/>
                <a:gd name="f99" fmla="val 2908442"/>
                <a:gd name="f100" fmla="val 1502833"/>
                <a:gd name="f101" fmla="val 3024295"/>
                <a:gd name="f102" fmla="val 1385975"/>
                <a:gd name="f103" fmla="val 3128104"/>
                <a:gd name="f104" fmla="val 1260439"/>
                <a:gd name="f105" fmla="val 3232116"/>
                <a:gd name="f106" fmla="val 1135096"/>
                <a:gd name="f107" fmla="val 3323881"/>
                <a:gd name="f108" fmla="val 1000689"/>
                <a:gd name="f109" fmla="val 3400639"/>
                <a:gd name="f110" fmla="val 859052"/>
                <a:gd name="f111" fmla="val 3477399"/>
                <a:gd name="f112" fmla="val 717510"/>
                <a:gd name="f113" fmla="val 3541296"/>
                <a:gd name="f114" fmla="val 569316"/>
                <a:gd name="f115" fmla="val 3585595"/>
                <a:gd name="f116" fmla="val 415336"/>
                <a:gd name="f117" fmla="val 3607796"/>
                <a:gd name="f118" fmla="val 338540"/>
                <a:gd name="f119" fmla="val 3624638"/>
                <a:gd name="f120" fmla="val 260224"/>
                <a:gd name="f121" fmla="val 3635918"/>
                <a:gd name="f122" fmla="val 181137"/>
                <a:gd name="f123" fmla="+- 0 0 -90"/>
                <a:gd name="f124" fmla="*/ f3 1 3815986"/>
                <a:gd name="f125" fmla="*/ f4 1 2675935"/>
                <a:gd name="f126" fmla="val f5"/>
                <a:gd name="f127" fmla="val f6"/>
                <a:gd name="f128" fmla="val f7"/>
                <a:gd name="f129" fmla="*/ f123 f0 1"/>
                <a:gd name="f130" fmla="+- f128 0 f126"/>
                <a:gd name="f131" fmla="+- f127 0 f126"/>
                <a:gd name="f132" fmla="*/ f129 1 f2"/>
                <a:gd name="f133" fmla="*/ f131 1 3815986"/>
                <a:gd name="f134" fmla="*/ f130 1 2675935"/>
                <a:gd name="f135" fmla="*/ 3648768 f131 1"/>
                <a:gd name="f136" fmla="*/ 0 f130 1"/>
                <a:gd name="f137" fmla="*/ 3815986 f131 1"/>
                <a:gd name="f138" fmla="*/ 3804695 f131 1"/>
                <a:gd name="f139" fmla="*/ 200084 f130 1"/>
                <a:gd name="f140" fmla="*/ 3762590 f131 1"/>
                <a:gd name="f141" fmla="*/ 455543 f130 1"/>
                <a:gd name="f142" fmla="*/ 3592332 f131 1"/>
                <a:gd name="f143" fmla="*/ 947274 f130 1"/>
                <a:gd name="f144" fmla="*/ 2953967 f131 1"/>
                <a:gd name="f145" fmla="*/ 1782349 f130 1"/>
                <a:gd name="f146" fmla="*/ 2530669 f131 1"/>
                <a:gd name="f147" fmla="*/ 2109494 f130 1"/>
                <a:gd name="f148" fmla="*/ 2057561 f131 1"/>
                <a:gd name="f149" fmla="*/ 2369245 f130 1"/>
                <a:gd name="f150" fmla="*/ 1007330 f131 1"/>
                <a:gd name="f151" fmla="*/ 2655701 f130 1"/>
                <a:gd name="f152" fmla="*/ 732765 f131 1"/>
                <a:gd name="f153" fmla="*/ 2674696 f130 1"/>
                <a:gd name="f154" fmla="*/ 457666 f131 1"/>
                <a:gd name="f155" fmla="*/ 2670839 f130 1"/>
                <a:gd name="f156" fmla="*/ 183574 f131 1"/>
                <a:gd name="f157" fmla="*/ 2643312 f130 1"/>
                <a:gd name="f158" fmla="*/ 0 f131 1"/>
                <a:gd name="f159" fmla="*/ 2607798 f130 1"/>
                <a:gd name="f160" fmla="*/ 2356652 f130 1"/>
                <a:gd name="f161" fmla="*/ 222195 f131 1"/>
                <a:gd name="f162" fmla="*/ 2396940 f130 1"/>
                <a:gd name="f163" fmla="*/ 472364 f131 1"/>
                <a:gd name="f164" fmla="*/ 2419092 f130 1"/>
                <a:gd name="f165" fmla="*/ 974972 f131 1"/>
                <a:gd name="f166" fmla="*/ 2402122 f130 1"/>
                <a:gd name="f167" fmla="*/ 1468292 f131 1"/>
                <a:gd name="f168" fmla="*/ 2304162 f130 1"/>
                <a:gd name="f169" fmla="*/ 1940176 f131 1"/>
                <a:gd name="f170" fmla="*/ 2133695 f130 1"/>
                <a:gd name="f171" fmla="*/ 2783403 f131 1"/>
                <a:gd name="f172" fmla="*/ 1609954 f130 1"/>
                <a:gd name="f173" fmla="*/ 3128104 f131 1"/>
                <a:gd name="f174" fmla="*/ 1260439 f130 1"/>
                <a:gd name="f175" fmla="*/ 3400639 f131 1"/>
                <a:gd name="f176" fmla="*/ 859052 f130 1"/>
                <a:gd name="f177" fmla="*/ 3585595 f131 1"/>
                <a:gd name="f178" fmla="*/ 415336 f130 1"/>
                <a:gd name="f179" fmla="*/ 3635918 f131 1"/>
                <a:gd name="f180" fmla="*/ 181137 f130 1"/>
                <a:gd name="f181" fmla="+- f132 0 f1"/>
                <a:gd name="f182" fmla="*/ f135 1 3815986"/>
                <a:gd name="f183" fmla="*/ f136 1 2675935"/>
                <a:gd name="f184" fmla="*/ f137 1 3815986"/>
                <a:gd name="f185" fmla="*/ f138 1 3815986"/>
                <a:gd name="f186" fmla="*/ f139 1 2675935"/>
                <a:gd name="f187" fmla="*/ f140 1 3815986"/>
                <a:gd name="f188" fmla="*/ f141 1 2675935"/>
                <a:gd name="f189" fmla="*/ f142 1 3815986"/>
                <a:gd name="f190" fmla="*/ f143 1 2675935"/>
                <a:gd name="f191" fmla="*/ f144 1 3815986"/>
                <a:gd name="f192" fmla="*/ f145 1 2675935"/>
                <a:gd name="f193" fmla="*/ f146 1 3815986"/>
                <a:gd name="f194" fmla="*/ f147 1 2675935"/>
                <a:gd name="f195" fmla="*/ f148 1 3815986"/>
                <a:gd name="f196" fmla="*/ f149 1 2675935"/>
                <a:gd name="f197" fmla="*/ f150 1 3815986"/>
                <a:gd name="f198" fmla="*/ f151 1 2675935"/>
                <a:gd name="f199" fmla="*/ f152 1 3815986"/>
                <a:gd name="f200" fmla="*/ f153 1 2675935"/>
                <a:gd name="f201" fmla="*/ f154 1 3815986"/>
                <a:gd name="f202" fmla="*/ f155 1 2675935"/>
                <a:gd name="f203" fmla="*/ f156 1 3815986"/>
                <a:gd name="f204" fmla="*/ f157 1 2675935"/>
                <a:gd name="f205" fmla="*/ f158 1 3815986"/>
                <a:gd name="f206" fmla="*/ f159 1 2675935"/>
                <a:gd name="f207" fmla="*/ f160 1 2675935"/>
                <a:gd name="f208" fmla="*/ f161 1 3815986"/>
                <a:gd name="f209" fmla="*/ f162 1 2675935"/>
                <a:gd name="f210" fmla="*/ f163 1 3815986"/>
                <a:gd name="f211" fmla="*/ f164 1 2675935"/>
                <a:gd name="f212" fmla="*/ f165 1 3815986"/>
                <a:gd name="f213" fmla="*/ f166 1 2675935"/>
                <a:gd name="f214" fmla="*/ f167 1 3815986"/>
                <a:gd name="f215" fmla="*/ f168 1 2675935"/>
                <a:gd name="f216" fmla="*/ f169 1 3815986"/>
                <a:gd name="f217" fmla="*/ f170 1 2675935"/>
                <a:gd name="f218" fmla="*/ f171 1 3815986"/>
                <a:gd name="f219" fmla="*/ f172 1 2675935"/>
                <a:gd name="f220" fmla="*/ f173 1 3815986"/>
                <a:gd name="f221" fmla="*/ f174 1 2675935"/>
                <a:gd name="f222" fmla="*/ f175 1 3815986"/>
                <a:gd name="f223" fmla="*/ f176 1 2675935"/>
                <a:gd name="f224" fmla="*/ f177 1 3815986"/>
                <a:gd name="f225" fmla="*/ f178 1 2675935"/>
                <a:gd name="f226" fmla="*/ f179 1 3815986"/>
                <a:gd name="f227" fmla="*/ f180 1 2675935"/>
                <a:gd name="f228" fmla="*/ f126 1 f133"/>
                <a:gd name="f229" fmla="*/ f127 1 f133"/>
                <a:gd name="f230" fmla="*/ f126 1 f134"/>
                <a:gd name="f231" fmla="*/ f128 1 f134"/>
                <a:gd name="f232" fmla="*/ f182 1 f133"/>
                <a:gd name="f233" fmla="*/ f183 1 f134"/>
                <a:gd name="f234" fmla="*/ f184 1 f133"/>
                <a:gd name="f235" fmla="*/ f185 1 f133"/>
                <a:gd name="f236" fmla="*/ f186 1 f134"/>
                <a:gd name="f237" fmla="*/ f187 1 f133"/>
                <a:gd name="f238" fmla="*/ f188 1 f134"/>
                <a:gd name="f239" fmla="*/ f189 1 f133"/>
                <a:gd name="f240" fmla="*/ f190 1 f134"/>
                <a:gd name="f241" fmla="*/ f191 1 f133"/>
                <a:gd name="f242" fmla="*/ f192 1 f134"/>
                <a:gd name="f243" fmla="*/ f193 1 f133"/>
                <a:gd name="f244" fmla="*/ f194 1 f134"/>
                <a:gd name="f245" fmla="*/ f195 1 f133"/>
                <a:gd name="f246" fmla="*/ f196 1 f134"/>
                <a:gd name="f247" fmla="*/ f197 1 f133"/>
                <a:gd name="f248" fmla="*/ f198 1 f134"/>
                <a:gd name="f249" fmla="*/ f199 1 f133"/>
                <a:gd name="f250" fmla="*/ f200 1 f134"/>
                <a:gd name="f251" fmla="*/ f201 1 f133"/>
                <a:gd name="f252" fmla="*/ f202 1 f134"/>
                <a:gd name="f253" fmla="*/ f203 1 f133"/>
                <a:gd name="f254" fmla="*/ f204 1 f134"/>
                <a:gd name="f255" fmla="*/ f205 1 f133"/>
                <a:gd name="f256" fmla="*/ f206 1 f134"/>
                <a:gd name="f257" fmla="*/ f207 1 f134"/>
                <a:gd name="f258" fmla="*/ f208 1 f133"/>
                <a:gd name="f259" fmla="*/ f209 1 f134"/>
                <a:gd name="f260" fmla="*/ f210 1 f133"/>
                <a:gd name="f261" fmla="*/ f211 1 f134"/>
                <a:gd name="f262" fmla="*/ f212 1 f133"/>
                <a:gd name="f263" fmla="*/ f213 1 f134"/>
                <a:gd name="f264" fmla="*/ f214 1 f133"/>
                <a:gd name="f265" fmla="*/ f215 1 f134"/>
                <a:gd name="f266" fmla="*/ f216 1 f133"/>
                <a:gd name="f267" fmla="*/ f217 1 f134"/>
                <a:gd name="f268" fmla="*/ f218 1 f133"/>
                <a:gd name="f269" fmla="*/ f219 1 f134"/>
                <a:gd name="f270" fmla="*/ f220 1 f133"/>
                <a:gd name="f271" fmla="*/ f221 1 f134"/>
                <a:gd name="f272" fmla="*/ f222 1 f133"/>
                <a:gd name="f273" fmla="*/ f223 1 f134"/>
                <a:gd name="f274" fmla="*/ f224 1 f133"/>
                <a:gd name="f275" fmla="*/ f225 1 f134"/>
                <a:gd name="f276" fmla="*/ f226 1 f133"/>
                <a:gd name="f277" fmla="*/ f227 1 f134"/>
                <a:gd name="f278" fmla="*/ f228 f124 1"/>
                <a:gd name="f279" fmla="*/ f229 f124 1"/>
                <a:gd name="f280" fmla="*/ f231 f125 1"/>
                <a:gd name="f281" fmla="*/ f230 f125 1"/>
                <a:gd name="f282" fmla="*/ f232 f124 1"/>
                <a:gd name="f283" fmla="*/ f233 f125 1"/>
                <a:gd name="f284" fmla="*/ f234 f124 1"/>
                <a:gd name="f285" fmla="*/ f235 f124 1"/>
                <a:gd name="f286" fmla="*/ f236 f125 1"/>
                <a:gd name="f287" fmla="*/ f237 f124 1"/>
                <a:gd name="f288" fmla="*/ f238 f125 1"/>
                <a:gd name="f289" fmla="*/ f239 f124 1"/>
                <a:gd name="f290" fmla="*/ f240 f125 1"/>
                <a:gd name="f291" fmla="*/ f241 f124 1"/>
                <a:gd name="f292" fmla="*/ f242 f125 1"/>
                <a:gd name="f293" fmla="*/ f243 f124 1"/>
                <a:gd name="f294" fmla="*/ f244 f125 1"/>
                <a:gd name="f295" fmla="*/ f245 f124 1"/>
                <a:gd name="f296" fmla="*/ f246 f125 1"/>
                <a:gd name="f297" fmla="*/ f247 f124 1"/>
                <a:gd name="f298" fmla="*/ f248 f125 1"/>
                <a:gd name="f299" fmla="*/ f249 f124 1"/>
                <a:gd name="f300" fmla="*/ f250 f125 1"/>
                <a:gd name="f301" fmla="*/ f251 f124 1"/>
                <a:gd name="f302" fmla="*/ f252 f125 1"/>
                <a:gd name="f303" fmla="*/ f253 f124 1"/>
                <a:gd name="f304" fmla="*/ f254 f125 1"/>
                <a:gd name="f305" fmla="*/ f255 f124 1"/>
                <a:gd name="f306" fmla="*/ f256 f125 1"/>
                <a:gd name="f307" fmla="*/ f257 f125 1"/>
                <a:gd name="f308" fmla="*/ f258 f124 1"/>
                <a:gd name="f309" fmla="*/ f259 f125 1"/>
                <a:gd name="f310" fmla="*/ f260 f124 1"/>
                <a:gd name="f311" fmla="*/ f261 f125 1"/>
                <a:gd name="f312" fmla="*/ f262 f124 1"/>
                <a:gd name="f313" fmla="*/ f263 f125 1"/>
                <a:gd name="f314" fmla="*/ f264 f124 1"/>
                <a:gd name="f315" fmla="*/ f265 f125 1"/>
                <a:gd name="f316" fmla="*/ f266 f124 1"/>
                <a:gd name="f317" fmla="*/ f267 f125 1"/>
                <a:gd name="f318" fmla="*/ f268 f124 1"/>
                <a:gd name="f319" fmla="*/ f269 f125 1"/>
                <a:gd name="f320" fmla="*/ f270 f124 1"/>
                <a:gd name="f321" fmla="*/ f271 f125 1"/>
                <a:gd name="f322" fmla="*/ f272 f124 1"/>
                <a:gd name="f323" fmla="*/ f273 f125 1"/>
                <a:gd name="f324" fmla="*/ f274 f124 1"/>
                <a:gd name="f325" fmla="*/ f275 f125 1"/>
                <a:gd name="f326" fmla="*/ f276 f124 1"/>
                <a:gd name="f327" fmla="*/ f277 f125 1"/>
              </a:gdLst>
              <a:ahLst/>
              <a:cxnLst>
                <a:cxn ang="3cd4">
                  <a:pos x="hc" y="t"/>
                </a:cxn>
                <a:cxn ang="0">
                  <a:pos x="r" y="vc"/>
                </a:cxn>
                <a:cxn ang="cd4">
                  <a:pos x="hc" y="b"/>
                </a:cxn>
                <a:cxn ang="cd2">
                  <a:pos x="l" y="vc"/>
                </a:cxn>
                <a:cxn ang="f181">
                  <a:pos x="f282" y="f283"/>
                </a:cxn>
                <a:cxn ang="f181">
                  <a:pos x="f284" y="f283"/>
                </a:cxn>
                <a:cxn ang="f181">
                  <a:pos x="f285" y="f286"/>
                </a:cxn>
                <a:cxn ang="f181">
                  <a:pos x="f287" y="f288"/>
                </a:cxn>
                <a:cxn ang="f181">
                  <a:pos x="f289" y="f290"/>
                </a:cxn>
                <a:cxn ang="f181">
                  <a:pos x="f291" y="f292"/>
                </a:cxn>
                <a:cxn ang="f181">
                  <a:pos x="f293" y="f294"/>
                </a:cxn>
                <a:cxn ang="f181">
                  <a:pos x="f295" y="f296"/>
                </a:cxn>
                <a:cxn ang="f181">
                  <a:pos x="f297" y="f298"/>
                </a:cxn>
                <a:cxn ang="f181">
                  <a:pos x="f299" y="f300"/>
                </a:cxn>
                <a:cxn ang="f181">
                  <a:pos x="f301" y="f302"/>
                </a:cxn>
                <a:cxn ang="f181">
                  <a:pos x="f303" y="f304"/>
                </a:cxn>
                <a:cxn ang="f181">
                  <a:pos x="f305" y="f306"/>
                </a:cxn>
                <a:cxn ang="f181">
                  <a:pos x="f305" y="f307"/>
                </a:cxn>
                <a:cxn ang="f181">
                  <a:pos x="f308" y="f309"/>
                </a:cxn>
                <a:cxn ang="f181">
                  <a:pos x="f310" y="f311"/>
                </a:cxn>
                <a:cxn ang="f181">
                  <a:pos x="f312" y="f313"/>
                </a:cxn>
                <a:cxn ang="f181">
                  <a:pos x="f314" y="f315"/>
                </a:cxn>
                <a:cxn ang="f181">
                  <a:pos x="f316" y="f317"/>
                </a:cxn>
                <a:cxn ang="f181">
                  <a:pos x="f318" y="f319"/>
                </a:cxn>
                <a:cxn ang="f181">
                  <a:pos x="f320" y="f321"/>
                </a:cxn>
                <a:cxn ang="f181">
                  <a:pos x="f322" y="f323"/>
                </a:cxn>
                <a:cxn ang="f181">
                  <a:pos x="f324" y="f325"/>
                </a:cxn>
                <a:cxn ang="f181">
                  <a:pos x="f326" y="f327"/>
                </a:cxn>
              </a:cxnLst>
              <a:rect l="f278" t="f281" r="f279" b="f280"/>
              <a:pathLst>
                <a:path w="3815986" h="2675935">
                  <a:moveTo>
                    <a:pt x="f8" y="f5"/>
                  </a:moveTo>
                  <a:lnTo>
                    <a:pt x="f6"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lnTo>
                    <a:pt x="f5" y="f65"/>
                  </a:lnTo>
                  <a:lnTo>
                    <a:pt x="f5" y="f66"/>
                  </a:lnTo>
                  <a:lnTo>
                    <a:pt x="f67" y="f68"/>
                  </a:ln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Freeform: Shape 21">
              <a:extLst>
                <a:ext uri="{FF2B5EF4-FFF2-40B4-BE49-F238E27FC236}">
                  <a16:creationId xmlns:a16="http://schemas.microsoft.com/office/drawing/2014/main" id="{9CD33F34-9C2E-E81B-69DE-F0B412BF6DD9}"/>
                </a:ext>
                <a:ext uri="{C183D7F6-B498-43B3-948B-1728B52AA6E4}">
                  <adec:decorative xmlns:adec="http://schemas.microsoft.com/office/drawing/2017/decorative" val="1"/>
                </a:ext>
              </a:extLst>
            </p:cNvPr>
            <p:cNvSpPr/>
            <p:nvPr/>
          </p:nvSpPr>
          <p:spPr>
            <a:xfrm rot="10800009" flipH="1">
              <a:off x="466" y="4682669"/>
              <a:ext cx="2898483" cy="2175330"/>
            </a:xfrm>
            <a:custGeom>
              <a:avLst/>
              <a:gdLst>
                <a:gd name="f0" fmla="val 10800000"/>
                <a:gd name="f1" fmla="val 5400000"/>
                <a:gd name="f2" fmla="val 180"/>
                <a:gd name="f3" fmla="val w"/>
                <a:gd name="f4" fmla="val h"/>
                <a:gd name="f5" fmla="val 0"/>
                <a:gd name="f6" fmla="val 3832270"/>
                <a:gd name="f7" fmla="val 2876136"/>
                <a:gd name="f8" fmla="val 3800718"/>
                <a:gd name="f9" fmla="val 3824562"/>
                <a:gd name="f10" fmla="val 143769"/>
                <a:gd name="f11" fmla="val 3797131"/>
                <a:gd name="f12" fmla="val 409191"/>
                <a:gd name="f13" fmla="val 3730585"/>
                <a:gd name="f14" fmla="val 671345"/>
                <a:gd name="f15" fmla="val 3628155"/>
                <a:gd name="f16" fmla="val 922055"/>
                <a:gd name="f17" fmla="val 3593858"/>
                <a:gd name="f18" fmla="val 1005553"/>
                <a:gd name="f19" fmla="val 3556704"/>
                <a:gd name="f20" fmla="val 1088280"/>
                <a:gd name="f21" fmla="val 3514853"/>
                <a:gd name="f22" fmla="val 1169078"/>
                <a:gd name="f23" fmla="val 3473616"/>
                <a:gd name="f24" fmla="val 1250166"/>
                <a:gd name="f25" fmla="val 3428194"/>
                <a:gd name="f26" fmla="val 1329517"/>
                <a:gd name="f27" fmla="val 3379198"/>
                <a:gd name="f28" fmla="val 1407037"/>
                <a:gd name="f29" fmla="val 3281106"/>
                <a:gd name="f30" fmla="val 1561980"/>
                <a:gd name="f31" fmla="val 3169132"/>
                <a:gd name="f32" fmla="val 1710174"/>
                <a:gd name="f33" fmla="val 3043787"/>
                <a:gd name="f34" fmla="val 1848342"/>
                <a:gd name="f35" fmla="val 2980806"/>
                <a:gd name="f36" fmla="val 1917184"/>
                <a:gd name="f37" fmla="val 2915071"/>
                <a:gd name="f38" fmla="val 1984001"/>
                <a:gd name="f39" fmla="val 2845661"/>
                <a:gd name="f40" fmla="val 2047444"/>
                <a:gd name="f41" fmla="val 2828411"/>
                <a:gd name="f42" fmla="val 2063450"/>
                <a:gd name="f43" fmla="val 2811060"/>
                <a:gd name="f44" fmla="val 2079263"/>
                <a:gd name="f45" fmla="val 2793197"/>
                <a:gd name="f46" fmla="val 2094689"/>
                <a:gd name="f47" fmla="val 2775436"/>
                <a:gd name="f48" fmla="val 2110213"/>
                <a:gd name="f49" fmla="val 2757982"/>
                <a:gd name="f50" fmla="val 2126025"/>
                <a:gd name="f51" fmla="val 2739710"/>
                <a:gd name="f52" fmla="val 2140969"/>
                <a:gd name="f53" fmla="val 2703576"/>
                <a:gd name="f54" fmla="val 2171341"/>
                <a:gd name="f55" fmla="val 2666524"/>
                <a:gd name="f56" fmla="val 2200749"/>
                <a:gd name="f57" fmla="val 2629166"/>
                <a:gd name="f58" fmla="val 2229867"/>
                <a:gd name="f59" fmla="val 2479015"/>
                <a:gd name="f60" fmla="val 2345569"/>
                <a:gd name="f61" fmla="val 2316821"/>
                <a:gd name="f62" fmla="val 2448061"/>
                <a:gd name="f63" fmla="val 2145952"/>
                <a:gd name="f64" fmla="val 2535994"/>
                <a:gd name="f65" fmla="val 1804312"/>
                <a:gd name="f66" fmla="val 2711957"/>
                <a:gd name="f67" fmla="val 1424600"/>
                <a:gd name="f68" fmla="val 2826982"/>
                <a:gd name="f69" fmla="val 1034987"/>
                <a:gd name="f70" fmla="val 2863910"/>
                <a:gd name="f71" fmla="val 937762"/>
                <a:gd name="f72" fmla="val 2873167"/>
                <a:gd name="f73" fmla="val 839720"/>
                <a:gd name="f74" fmla="val 2877096"/>
                <a:gd name="f75" fmla="val 741909"/>
                <a:gd name="f76" fmla="val 2875939"/>
                <a:gd name="f77" fmla="val 644097"/>
                <a:gd name="f78" fmla="val 2874782"/>
                <a:gd name="f79" fmla="val 546515"/>
                <a:gd name="f80" fmla="val 2868539"/>
                <a:gd name="f81" fmla="val 450208"/>
                <a:gd name="f82" fmla="val 2857451"/>
                <a:gd name="f83" fmla="val 305520"/>
                <a:gd name="f84" fmla="val 2840674"/>
                <a:gd name="f85" fmla="val 162095"/>
                <a:gd name="f86" fmla="val 2813810"/>
                <a:gd name="f87" fmla="val 22215"/>
                <a:gd name="f88" fmla="val 2775923"/>
                <a:gd name="f89" fmla="val 2769256"/>
                <a:gd name="f90" fmla="val 2590612"/>
                <a:gd name="f91" fmla="val 199046"/>
                <a:gd name="f92" fmla="val 2627410"/>
                <a:gd name="f93" fmla="val 288321"/>
                <a:gd name="f94" fmla="val 2639209"/>
                <a:gd name="f95" fmla="val 378197"/>
                <a:gd name="f96" fmla="val 2646537"/>
                <a:gd name="f97" fmla="val 468174"/>
                <a:gd name="f98" fmla="val 2649670"/>
                <a:gd name="f99" fmla="val 648333"/>
                <a:gd name="f100" fmla="val 2656805"/>
                <a:gd name="f101" fmla="val 826655"/>
                <a:gd name="f102" fmla="val 2647163"/>
                <a:gd name="f103" fmla="val 1003650"/>
                <a:gd name="f104" fmla="val 2622480"/>
                <a:gd name="f105" fmla="val 1091943"/>
                <a:gd name="f106" fmla="val 2609658"/>
                <a:gd name="f107" fmla="val 1179725"/>
                <a:gd name="f108" fmla="val 2593747"/>
                <a:gd name="f109" fmla="val 1266489"/>
                <a:gd name="f110" fmla="val 2573982"/>
                <a:gd name="f111" fmla="val 1353250"/>
                <a:gd name="f112" fmla="val 2553927"/>
                <a:gd name="f113" fmla="val 1439298"/>
                <a:gd name="f114" fmla="val 2531076"/>
                <a:gd name="f115" fmla="val 1524223"/>
                <a:gd name="f116" fmla="val 2504657"/>
                <a:gd name="f117" fmla="val 1609149"/>
                <a:gd name="f118" fmla="val 2478336"/>
                <a:gd name="f119" fmla="val 1693052"/>
                <a:gd name="f120" fmla="val 2448833"/>
                <a:gd name="f121" fmla="val 1775731"/>
                <a:gd name="f122" fmla="val 2416243"/>
                <a:gd name="f123" fmla="val 1858309"/>
                <a:gd name="f124" fmla="val 2383557"/>
                <a:gd name="f125" fmla="val 1939764"/>
                <a:gd name="f126" fmla="val 2347882"/>
                <a:gd name="f127" fmla="val 2019789"/>
                <a:gd name="f128" fmla="val 2309412"/>
                <a:gd name="f129" fmla="val 2179839"/>
                <a:gd name="f130" fmla="val 2232567"/>
                <a:gd name="f131" fmla="val 2334583"/>
                <a:gd name="f132" fmla="val 2144923"/>
                <a:gd name="f133" fmla="val 2482486"/>
                <a:gd name="f134" fmla="val 2046962"/>
                <a:gd name="f135" fmla="val 2519334"/>
                <a:gd name="f136" fmla="val 2022376"/>
                <a:gd name="f137" fmla="val 2556081"/>
                <a:gd name="f138" fmla="val 1997403"/>
                <a:gd name="f139" fmla="val 2591908"/>
                <a:gd name="f140" fmla="val 1971371"/>
                <a:gd name="f141" fmla="val 2610077"/>
                <a:gd name="f142" fmla="val 1958644"/>
                <a:gd name="f143" fmla="val 2627838"/>
                <a:gd name="f144" fmla="val 1945434"/>
                <a:gd name="f145" fmla="val 2645702"/>
                <a:gd name="f146" fmla="val 1932321"/>
                <a:gd name="f147" fmla="val 2663666"/>
                <a:gd name="f148" fmla="val 1919305"/>
                <a:gd name="f149" fmla="val 2681325"/>
                <a:gd name="f150" fmla="val 1905903"/>
                <a:gd name="f151" fmla="val 2698779"/>
                <a:gd name="f152" fmla="val 1892309"/>
                <a:gd name="f153" fmla="val 2768903"/>
                <a:gd name="f154" fmla="val 1838025"/>
                <a:gd name="f155" fmla="val 2837496"/>
                <a:gd name="f156" fmla="val 1781717"/>
                <a:gd name="f157" fmla="val 2903537"/>
                <a:gd name="f158" fmla="val 1722516"/>
                <a:gd name="f159" fmla="val 3035926"/>
                <a:gd name="f160" fmla="val 1604501"/>
                <a:gd name="f161" fmla="val 3158720"/>
                <a:gd name="f162" fmla="val 1475784"/>
                <a:gd name="f163" fmla="val 3269061"/>
                <a:gd name="f164" fmla="val 1337327"/>
                <a:gd name="f165" fmla="val 3324182"/>
                <a:gd name="f166" fmla="val 1268099"/>
                <a:gd name="f167" fmla="val 3376341"/>
                <a:gd name="f168" fmla="val 1196461"/>
                <a:gd name="f169" fmla="val 3424928"/>
                <a:gd name="f170" fmla="val 1122508"/>
                <a:gd name="f171" fmla="val 3472697"/>
                <a:gd name="f172" fmla="val 1048170"/>
                <a:gd name="f173" fmla="val 3517814"/>
                <a:gd name="f174" fmla="val 972000"/>
                <a:gd name="f175" fmla="val 3557622"/>
                <a:gd name="f176" fmla="val 893226"/>
                <a:gd name="f177" fmla="val 3567931"/>
                <a:gd name="f178" fmla="val 873654"/>
                <a:gd name="f179" fmla="val 3577526"/>
                <a:gd name="f180" fmla="val 853791"/>
                <a:gd name="f181" fmla="val 3587019"/>
                <a:gd name="f182" fmla="val 833929"/>
                <a:gd name="f183" fmla="val 3601310"/>
                <a:gd name="f184" fmla="val 804040"/>
                <a:gd name="f185" fmla="val 3614885"/>
                <a:gd name="f186" fmla="val 773861"/>
                <a:gd name="f187" fmla="val 3623766"/>
                <a:gd name="f188" fmla="val 753709"/>
                <a:gd name="f189" fmla="val 3632748"/>
                <a:gd name="f190" fmla="val 733559"/>
                <a:gd name="f191" fmla="val 3640812"/>
                <a:gd name="f192" fmla="val 713022"/>
                <a:gd name="f193" fmla="val 3648876"/>
                <a:gd name="f194" fmla="val 692485"/>
                <a:gd name="f195" fmla="val 3657756"/>
                <a:gd name="f196" fmla="val 672236"/>
                <a:gd name="f197" fmla="val 3665105"/>
                <a:gd name="f198" fmla="val 651506"/>
                <a:gd name="f199" fmla="val 3696544"/>
                <a:gd name="f200" fmla="val 569166"/>
                <a:gd name="f201" fmla="val 3723185"/>
                <a:gd name="f202" fmla="val 485089"/>
                <a:gd name="f203" fmla="val 3744110"/>
                <a:gd name="f204" fmla="val 399567"/>
                <a:gd name="f205" fmla="val 3765341"/>
                <a:gd name="f206" fmla="val 314238"/>
                <a:gd name="f207" fmla="val 3781392"/>
                <a:gd name="f208" fmla="val 227654"/>
                <a:gd name="f209" fmla="val 3792123"/>
                <a:gd name="f210" fmla="val 140444"/>
                <a:gd name="f211" fmla="+- 0 0 -90"/>
                <a:gd name="f212" fmla="*/ f3 1 3832270"/>
                <a:gd name="f213" fmla="*/ f4 1 2876136"/>
                <a:gd name="f214" fmla="val f5"/>
                <a:gd name="f215" fmla="val f6"/>
                <a:gd name="f216" fmla="val f7"/>
                <a:gd name="f217" fmla="*/ f211 f0 1"/>
                <a:gd name="f218" fmla="+- f216 0 f214"/>
                <a:gd name="f219" fmla="+- f215 0 f214"/>
                <a:gd name="f220" fmla="*/ f217 1 f2"/>
                <a:gd name="f221" fmla="*/ f219 1 3832270"/>
                <a:gd name="f222" fmla="*/ f218 1 2876136"/>
                <a:gd name="f223" fmla="*/ 3800718 f219 1"/>
                <a:gd name="f224" fmla="*/ 0 f218 1"/>
                <a:gd name="f225" fmla="*/ 3832270 f219 1"/>
                <a:gd name="f226" fmla="*/ 3824562 f219 1"/>
                <a:gd name="f227" fmla="*/ 143769 f218 1"/>
                <a:gd name="f228" fmla="*/ 3628155 f219 1"/>
                <a:gd name="f229" fmla="*/ 922055 f218 1"/>
                <a:gd name="f230" fmla="*/ 3514853 f219 1"/>
                <a:gd name="f231" fmla="*/ 1169078 f218 1"/>
                <a:gd name="f232" fmla="*/ 3379198 f219 1"/>
                <a:gd name="f233" fmla="*/ 1407037 f218 1"/>
                <a:gd name="f234" fmla="*/ 3043787 f219 1"/>
                <a:gd name="f235" fmla="*/ 1848342 f218 1"/>
                <a:gd name="f236" fmla="*/ 2845661 f219 1"/>
                <a:gd name="f237" fmla="*/ 2047444 f218 1"/>
                <a:gd name="f238" fmla="*/ 2793197 f219 1"/>
                <a:gd name="f239" fmla="*/ 2094689 f218 1"/>
                <a:gd name="f240" fmla="*/ 2739710 f219 1"/>
                <a:gd name="f241" fmla="*/ 2140969 f218 1"/>
                <a:gd name="f242" fmla="*/ 2629166 f219 1"/>
                <a:gd name="f243" fmla="*/ 2229867 f218 1"/>
                <a:gd name="f244" fmla="*/ 2145952 f219 1"/>
                <a:gd name="f245" fmla="*/ 2535994 f218 1"/>
                <a:gd name="f246" fmla="*/ 1034987 f219 1"/>
                <a:gd name="f247" fmla="*/ 2863910 f218 1"/>
                <a:gd name="f248" fmla="*/ 741909 f219 1"/>
                <a:gd name="f249" fmla="*/ 2875939 f218 1"/>
                <a:gd name="f250" fmla="*/ 450208 f219 1"/>
                <a:gd name="f251" fmla="*/ 2857451 f218 1"/>
                <a:gd name="f252" fmla="*/ 22215 f219 1"/>
                <a:gd name="f253" fmla="*/ 2775923 f218 1"/>
                <a:gd name="f254" fmla="*/ 0 f219 1"/>
                <a:gd name="f255" fmla="*/ 2769256 f218 1"/>
                <a:gd name="f256" fmla="*/ 2590612 f218 1"/>
                <a:gd name="f257" fmla="*/ 199046 f219 1"/>
                <a:gd name="f258" fmla="*/ 2627410 f218 1"/>
                <a:gd name="f259" fmla="*/ 468174 f219 1"/>
                <a:gd name="f260" fmla="*/ 2649670 f218 1"/>
                <a:gd name="f261" fmla="*/ 1003650 f219 1"/>
                <a:gd name="f262" fmla="*/ 2622480 f218 1"/>
                <a:gd name="f263" fmla="*/ 1266489 f219 1"/>
                <a:gd name="f264" fmla="*/ 2573982 f218 1"/>
                <a:gd name="f265" fmla="*/ 1524223 f219 1"/>
                <a:gd name="f266" fmla="*/ 2504657 f218 1"/>
                <a:gd name="f267" fmla="*/ 1775731 f219 1"/>
                <a:gd name="f268" fmla="*/ 2416243 f218 1"/>
                <a:gd name="f269" fmla="*/ 2019789 f219 1"/>
                <a:gd name="f270" fmla="*/ 2309412 f218 1"/>
                <a:gd name="f271" fmla="*/ 2482486 f219 1"/>
                <a:gd name="f272" fmla="*/ 2046962 f218 1"/>
                <a:gd name="f273" fmla="*/ 2591908 f219 1"/>
                <a:gd name="f274" fmla="*/ 1971371 f218 1"/>
                <a:gd name="f275" fmla="*/ 2645702 f219 1"/>
                <a:gd name="f276" fmla="*/ 1932321 f218 1"/>
                <a:gd name="f277" fmla="*/ 2698779 f219 1"/>
                <a:gd name="f278" fmla="*/ 1892309 f218 1"/>
                <a:gd name="f279" fmla="*/ 2903537 f219 1"/>
                <a:gd name="f280" fmla="*/ 1722516 f218 1"/>
                <a:gd name="f281" fmla="*/ 3269061 f219 1"/>
                <a:gd name="f282" fmla="*/ 1337327 f218 1"/>
                <a:gd name="f283" fmla="*/ 3424928 f219 1"/>
                <a:gd name="f284" fmla="*/ 1122508 f218 1"/>
                <a:gd name="f285" fmla="*/ 3557622 f219 1"/>
                <a:gd name="f286" fmla="*/ 893226 f218 1"/>
                <a:gd name="f287" fmla="*/ 3587019 f219 1"/>
                <a:gd name="f288" fmla="*/ 833929 f218 1"/>
                <a:gd name="f289" fmla="*/ 3601310 f219 1"/>
                <a:gd name="f290" fmla="*/ 804040 f218 1"/>
                <a:gd name="f291" fmla="*/ 3614885 f219 1"/>
                <a:gd name="f292" fmla="*/ 773861 f218 1"/>
                <a:gd name="f293" fmla="*/ 3640812 f219 1"/>
                <a:gd name="f294" fmla="*/ 713022 f218 1"/>
                <a:gd name="f295" fmla="*/ 3665105 f219 1"/>
                <a:gd name="f296" fmla="*/ 651506 f218 1"/>
                <a:gd name="f297" fmla="*/ 3744110 f219 1"/>
                <a:gd name="f298" fmla="*/ 399567 f218 1"/>
                <a:gd name="f299" fmla="*/ 3792123 f219 1"/>
                <a:gd name="f300" fmla="*/ 140444 f218 1"/>
                <a:gd name="f301" fmla="+- f220 0 f1"/>
                <a:gd name="f302" fmla="*/ f223 1 3832270"/>
                <a:gd name="f303" fmla="*/ f224 1 2876136"/>
                <a:gd name="f304" fmla="*/ f225 1 3832270"/>
                <a:gd name="f305" fmla="*/ f226 1 3832270"/>
                <a:gd name="f306" fmla="*/ f227 1 2876136"/>
                <a:gd name="f307" fmla="*/ f228 1 3832270"/>
                <a:gd name="f308" fmla="*/ f229 1 2876136"/>
                <a:gd name="f309" fmla="*/ f230 1 3832270"/>
                <a:gd name="f310" fmla="*/ f231 1 2876136"/>
                <a:gd name="f311" fmla="*/ f232 1 3832270"/>
                <a:gd name="f312" fmla="*/ f233 1 2876136"/>
                <a:gd name="f313" fmla="*/ f234 1 3832270"/>
                <a:gd name="f314" fmla="*/ f235 1 2876136"/>
                <a:gd name="f315" fmla="*/ f236 1 3832270"/>
                <a:gd name="f316" fmla="*/ f237 1 2876136"/>
                <a:gd name="f317" fmla="*/ f238 1 3832270"/>
                <a:gd name="f318" fmla="*/ f239 1 2876136"/>
                <a:gd name="f319" fmla="*/ f240 1 3832270"/>
                <a:gd name="f320" fmla="*/ f241 1 2876136"/>
                <a:gd name="f321" fmla="*/ f242 1 3832270"/>
                <a:gd name="f322" fmla="*/ f243 1 2876136"/>
                <a:gd name="f323" fmla="*/ f244 1 3832270"/>
                <a:gd name="f324" fmla="*/ f245 1 2876136"/>
                <a:gd name="f325" fmla="*/ f246 1 3832270"/>
                <a:gd name="f326" fmla="*/ f247 1 2876136"/>
                <a:gd name="f327" fmla="*/ f248 1 3832270"/>
                <a:gd name="f328" fmla="*/ f249 1 2876136"/>
                <a:gd name="f329" fmla="*/ f250 1 3832270"/>
                <a:gd name="f330" fmla="*/ f251 1 2876136"/>
                <a:gd name="f331" fmla="*/ f252 1 3832270"/>
                <a:gd name="f332" fmla="*/ f253 1 2876136"/>
                <a:gd name="f333" fmla="*/ f254 1 3832270"/>
                <a:gd name="f334" fmla="*/ f255 1 2876136"/>
                <a:gd name="f335" fmla="*/ f256 1 2876136"/>
                <a:gd name="f336" fmla="*/ f257 1 3832270"/>
                <a:gd name="f337" fmla="*/ f258 1 2876136"/>
                <a:gd name="f338" fmla="*/ f259 1 3832270"/>
                <a:gd name="f339" fmla="*/ f260 1 2876136"/>
                <a:gd name="f340" fmla="*/ f261 1 3832270"/>
                <a:gd name="f341" fmla="*/ f262 1 2876136"/>
                <a:gd name="f342" fmla="*/ f263 1 3832270"/>
                <a:gd name="f343" fmla="*/ f264 1 2876136"/>
                <a:gd name="f344" fmla="*/ f265 1 3832270"/>
                <a:gd name="f345" fmla="*/ f266 1 2876136"/>
                <a:gd name="f346" fmla="*/ f267 1 3832270"/>
                <a:gd name="f347" fmla="*/ f268 1 2876136"/>
                <a:gd name="f348" fmla="*/ f269 1 3832270"/>
                <a:gd name="f349" fmla="*/ f270 1 2876136"/>
                <a:gd name="f350" fmla="*/ f271 1 3832270"/>
                <a:gd name="f351" fmla="*/ f272 1 2876136"/>
                <a:gd name="f352" fmla="*/ f273 1 3832270"/>
                <a:gd name="f353" fmla="*/ f274 1 2876136"/>
                <a:gd name="f354" fmla="*/ f275 1 3832270"/>
                <a:gd name="f355" fmla="*/ f276 1 2876136"/>
                <a:gd name="f356" fmla="*/ f277 1 3832270"/>
                <a:gd name="f357" fmla="*/ f278 1 2876136"/>
                <a:gd name="f358" fmla="*/ f279 1 3832270"/>
                <a:gd name="f359" fmla="*/ f280 1 2876136"/>
                <a:gd name="f360" fmla="*/ f281 1 3832270"/>
                <a:gd name="f361" fmla="*/ f282 1 2876136"/>
                <a:gd name="f362" fmla="*/ f283 1 3832270"/>
                <a:gd name="f363" fmla="*/ f284 1 2876136"/>
                <a:gd name="f364" fmla="*/ f285 1 3832270"/>
                <a:gd name="f365" fmla="*/ f286 1 2876136"/>
                <a:gd name="f366" fmla="*/ f287 1 3832270"/>
                <a:gd name="f367" fmla="*/ f288 1 2876136"/>
                <a:gd name="f368" fmla="*/ f289 1 3832270"/>
                <a:gd name="f369" fmla="*/ f290 1 2876136"/>
                <a:gd name="f370" fmla="*/ f291 1 3832270"/>
                <a:gd name="f371" fmla="*/ f292 1 2876136"/>
                <a:gd name="f372" fmla="*/ f293 1 3832270"/>
                <a:gd name="f373" fmla="*/ f294 1 2876136"/>
                <a:gd name="f374" fmla="*/ f295 1 3832270"/>
                <a:gd name="f375" fmla="*/ f296 1 2876136"/>
                <a:gd name="f376" fmla="*/ f297 1 3832270"/>
                <a:gd name="f377" fmla="*/ f298 1 2876136"/>
                <a:gd name="f378" fmla="*/ f299 1 3832270"/>
                <a:gd name="f379" fmla="*/ f300 1 2876136"/>
                <a:gd name="f380" fmla="*/ f214 1 f221"/>
                <a:gd name="f381" fmla="*/ f215 1 f221"/>
                <a:gd name="f382" fmla="*/ f214 1 f222"/>
                <a:gd name="f383" fmla="*/ f216 1 f222"/>
                <a:gd name="f384" fmla="*/ f302 1 f221"/>
                <a:gd name="f385" fmla="*/ f303 1 f222"/>
                <a:gd name="f386" fmla="*/ f304 1 f221"/>
                <a:gd name="f387" fmla="*/ f305 1 f221"/>
                <a:gd name="f388" fmla="*/ f306 1 f222"/>
                <a:gd name="f389" fmla="*/ f307 1 f221"/>
                <a:gd name="f390" fmla="*/ f308 1 f222"/>
                <a:gd name="f391" fmla="*/ f309 1 f221"/>
                <a:gd name="f392" fmla="*/ f310 1 f222"/>
                <a:gd name="f393" fmla="*/ f311 1 f221"/>
                <a:gd name="f394" fmla="*/ f312 1 f222"/>
                <a:gd name="f395" fmla="*/ f313 1 f221"/>
                <a:gd name="f396" fmla="*/ f314 1 f222"/>
                <a:gd name="f397" fmla="*/ f315 1 f221"/>
                <a:gd name="f398" fmla="*/ f316 1 f222"/>
                <a:gd name="f399" fmla="*/ f317 1 f221"/>
                <a:gd name="f400" fmla="*/ f318 1 f222"/>
                <a:gd name="f401" fmla="*/ f319 1 f221"/>
                <a:gd name="f402" fmla="*/ f320 1 f222"/>
                <a:gd name="f403" fmla="*/ f321 1 f221"/>
                <a:gd name="f404" fmla="*/ f322 1 f222"/>
                <a:gd name="f405" fmla="*/ f323 1 f221"/>
                <a:gd name="f406" fmla="*/ f324 1 f222"/>
                <a:gd name="f407" fmla="*/ f325 1 f221"/>
                <a:gd name="f408" fmla="*/ f326 1 f222"/>
                <a:gd name="f409" fmla="*/ f327 1 f221"/>
                <a:gd name="f410" fmla="*/ f328 1 f222"/>
                <a:gd name="f411" fmla="*/ f329 1 f221"/>
                <a:gd name="f412" fmla="*/ f330 1 f222"/>
                <a:gd name="f413" fmla="*/ f331 1 f221"/>
                <a:gd name="f414" fmla="*/ f332 1 f222"/>
                <a:gd name="f415" fmla="*/ f333 1 f221"/>
                <a:gd name="f416" fmla="*/ f334 1 f222"/>
                <a:gd name="f417" fmla="*/ f335 1 f222"/>
                <a:gd name="f418" fmla="*/ f336 1 f221"/>
                <a:gd name="f419" fmla="*/ f337 1 f222"/>
                <a:gd name="f420" fmla="*/ f338 1 f221"/>
                <a:gd name="f421" fmla="*/ f339 1 f222"/>
                <a:gd name="f422" fmla="*/ f340 1 f221"/>
                <a:gd name="f423" fmla="*/ f341 1 f222"/>
                <a:gd name="f424" fmla="*/ f342 1 f221"/>
                <a:gd name="f425" fmla="*/ f343 1 f222"/>
                <a:gd name="f426" fmla="*/ f344 1 f221"/>
                <a:gd name="f427" fmla="*/ f345 1 f222"/>
                <a:gd name="f428" fmla="*/ f346 1 f221"/>
                <a:gd name="f429" fmla="*/ f347 1 f222"/>
                <a:gd name="f430" fmla="*/ f348 1 f221"/>
                <a:gd name="f431" fmla="*/ f349 1 f222"/>
                <a:gd name="f432" fmla="*/ f350 1 f221"/>
                <a:gd name="f433" fmla="*/ f351 1 f222"/>
                <a:gd name="f434" fmla="*/ f352 1 f221"/>
                <a:gd name="f435" fmla="*/ f353 1 f222"/>
                <a:gd name="f436" fmla="*/ f354 1 f221"/>
                <a:gd name="f437" fmla="*/ f355 1 f222"/>
                <a:gd name="f438" fmla="*/ f356 1 f221"/>
                <a:gd name="f439" fmla="*/ f357 1 f222"/>
                <a:gd name="f440" fmla="*/ f358 1 f221"/>
                <a:gd name="f441" fmla="*/ f359 1 f222"/>
                <a:gd name="f442" fmla="*/ f360 1 f221"/>
                <a:gd name="f443" fmla="*/ f361 1 f222"/>
                <a:gd name="f444" fmla="*/ f362 1 f221"/>
                <a:gd name="f445" fmla="*/ f363 1 f222"/>
                <a:gd name="f446" fmla="*/ f364 1 f221"/>
                <a:gd name="f447" fmla="*/ f365 1 f222"/>
                <a:gd name="f448" fmla="*/ f366 1 f221"/>
                <a:gd name="f449" fmla="*/ f367 1 f222"/>
                <a:gd name="f450" fmla="*/ f368 1 f221"/>
                <a:gd name="f451" fmla="*/ f369 1 f222"/>
                <a:gd name="f452" fmla="*/ f370 1 f221"/>
                <a:gd name="f453" fmla="*/ f371 1 f222"/>
                <a:gd name="f454" fmla="*/ f372 1 f221"/>
                <a:gd name="f455" fmla="*/ f373 1 f222"/>
                <a:gd name="f456" fmla="*/ f374 1 f221"/>
                <a:gd name="f457" fmla="*/ f375 1 f222"/>
                <a:gd name="f458" fmla="*/ f376 1 f221"/>
                <a:gd name="f459" fmla="*/ f377 1 f222"/>
                <a:gd name="f460" fmla="*/ f378 1 f221"/>
                <a:gd name="f461" fmla="*/ f379 1 f222"/>
                <a:gd name="f462" fmla="*/ f380 f212 1"/>
                <a:gd name="f463" fmla="*/ f381 f212 1"/>
                <a:gd name="f464" fmla="*/ f383 f213 1"/>
                <a:gd name="f465" fmla="*/ f382 f213 1"/>
                <a:gd name="f466" fmla="*/ f384 f212 1"/>
                <a:gd name="f467" fmla="*/ f385 f213 1"/>
                <a:gd name="f468" fmla="*/ f386 f212 1"/>
                <a:gd name="f469" fmla="*/ f387 f212 1"/>
                <a:gd name="f470" fmla="*/ f388 f213 1"/>
                <a:gd name="f471" fmla="*/ f389 f212 1"/>
                <a:gd name="f472" fmla="*/ f390 f213 1"/>
                <a:gd name="f473" fmla="*/ f391 f212 1"/>
                <a:gd name="f474" fmla="*/ f392 f213 1"/>
                <a:gd name="f475" fmla="*/ f393 f212 1"/>
                <a:gd name="f476" fmla="*/ f394 f213 1"/>
                <a:gd name="f477" fmla="*/ f395 f212 1"/>
                <a:gd name="f478" fmla="*/ f396 f213 1"/>
                <a:gd name="f479" fmla="*/ f397 f212 1"/>
                <a:gd name="f480" fmla="*/ f398 f213 1"/>
                <a:gd name="f481" fmla="*/ f399 f212 1"/>
                <a:gd name="f482" fmla="*/ f400 f213 1"/>
                <a:gd name="f483" fmla="*/ f401 f212 1"/>
                <a:gd name="f484" fmla="*/ f402 f213 1"/>
                <a:gd name="f485" fmla="*/ f403 f212 1"/>
                <a:gd name="f486" fmla="*/ f404 f213 1"/>
                <a:gd name="f487" fmla="*/ f405 f212 1"/>
                <a:gd name="f488" fmla="*/ f406 f213 1"/>
                <a:gd name="f489" fmla="*/ f407 f212 1"/>
                <a:gd name="f490" fmla="*/ f408 f213 1"/>
                <a:gd name="f491" fmla="*/ f409 f212 1"/>
                <a:gd name="f492" fmla="*/ f410 f213 1"/>
                <a:gd name="f493" fmla="*/ f411 f212 1"/>
                <a:gd name="f494" fmla="*/ f412 f213 1"/>
                <a:gd name="f495" fmla="*/ f413 f212 1"/>
                <a:gd name="f496" fmla="*/ f414 f213 1"/>
                <a:gd name="f497" fmla="*/ f415 f212 1"/>
                <a:gd name="f498" fmla="*/ f416 f213 1"/>
                <a:gd name="f499" fmla="*/ f417 f213 1"/>
                <a:gd name="f500" fmla="*/ f418 f212 1"/>
                <a:gd name="f501" fmla="*/ f419 f213 1"/>
                <a:gd name="f502" fmla="*/ f420 f212 1"/>
                <a:gd name="f503" fmla="*/ f421 f213 1"/>
                <a:gd name="f504" fmla="*/ f422 f212 1"/>
                <a:gd name="f505" fmla="*/ f423 f213 1"/>
                <a:gd name="f506" fmla="*/ f424 f212 1"/>
                <a:gd name="f507" fmla="*/ f425 f213 1"/>
                <a:gd name="f508" fmla="*/ f426 f212 1"/>
                <a:gd name="f509" fmla="*/ f427 f213 1"/>
                <a:gd name="f510" fmla="*/ f428 f212 1"/>
                <a:gd name="f511" fmla="*/ f429 f213 1"/>
                <a:gd name="f512" fmla="*/ f430 f212 1"/>
                <a:gd name="f513" fmla="*/ f431 f213 1"/>
                <a:gd name="f514" fmla="*/ f432 f212 1"/>
                <a:gd name="f515" fmla="*/ f433 f213 1"/>
                <a:gd name="f516" fmla="*/ f434 f212 1"/>
                <a:gd name="f517" fmla="*/ f435 f213 1"/>
                <a:gd name="f518" fmla="*/ f436 f212 1"/>
                <a:gd name="f519" fmla="*/ f437 f213 1"/>
                <a:gd name="f520" fmla="*/ f438 f212 1"/>
                <a:gd name="f521" fmla="*/ f439 f213 1"/>
                <a:gd name="f522" fmla="*/ f440 f212 1"/>
                <a:gd name="f523" fmla="*/ f441 f213 1"/>
                <a:gd name="f524" fmla="*/ f442 f212 1"/>
                <a:gd name="f525" fmla="*/ f443 f213 1"/>
                <a:gd name="f526" fmla="*/ f444 f212 1"/>
                <a:gd name="f527" fmla="*/ f445 f213 1"/>
                <a:gd name="f528" fmla="*/ f446 f212 1"/>
                <a:gd name="f529" fmla="*/ f447 f213 1"/>
                <a:gd name="f530" fmla="*/ f448 f212 1"/>
                <a:gd name="f531" fmla="*/ f449 f213 1"/>
                <a:gd name="f532" fmla="*/ f450 f212 1"/>
                <a:gd name="f533" fmla="*/ f451 f213 1"/>
                <a:gd name="f534" fmla="*/ f452 f212 1"/>
                <a:gd name="f535" fmla="*/ f453 f213 1"/>
                <a:gd name="f536" fmla="*/ f454 f212 1"/>
                <a:gd name="f537" fmla="*/ f455 f213 1"/>
                <a:gd name="f538" fmla="*/ f456 f212 1"/>
                <a:gd name="f539" fmla="*/ f457 f213 1"/>
                <a:gd name="f540" fmla="*/ f458 f212 1"/>
                <a:gd name="f541" fmla="*/ f459 f213 1"/>
                <a:gd name="f542" fmla="*/ f460 f212 1"/>
                <a:gd name="f543" fmla="*/ f461 f213 1"/>
              </a:gdLst>
              <a:ahLst/>
              <a:cxnLst>
                <a:cxn ang="3cd4">
                  <a:pos x="hc" y="t"/>
                </a:cxn>
                <a:cxn ang="0">
                  <a:pos x="r" y="vc"/>
                </a:cxn>
                <a:cxn ang="cd4">
                  <a:pos x="hc" y="b"/>
                </a:cxn>
                <a:cxn ang="cd2">
                  <a:pos x="l" y="vc"/>
                </a:cxn>
                <a:cxn ang="f301">
                  <a:pos x="f466" y="f467"/>
                </a:cxn>
                <a:cxn ang="f301">
                  <a:pos x="f468" y="f467"/>
                </a:cxn>
                <a:cxn ang="f301">
                  <a:pos x="f469" y="f470"/>
                </a:cxn>
                <a:cxn ang="f301">
                  <a:pos x="f471" y="f472"/>
                </a:cxn>
                <a:cxn ang="f301">
                  <a:pos x="f473" y="f474"/>
                </a:cxn>
                <a:cxn ang="f301">
                  <a:pos x="f475" y="f476"/>
                </a:cxn>
                <a:cxn ang="f301">
                  <a:pos x="f477" y="f478"/>
                </a:cxn>
                <a:cxn ang="f301">
                  <a:pos x="f479" y="f480"/>
                </a:cxn>
                <a:cxn ang="f301">
                  <a:pos x="f481" y="f482"/>
                </a:cxn>
                <a:cxn ang="f301">
                  <a:pos x="f483" y="f484"/>
                </a:cxn>
                <a:cxn ang="f301">
                  <a:pos x="f485" y="f486"/>
                </a:cxn>
                <a:cxn ang="f301">
                  <a:pos x="f487" y="f488"/>
                </a:cxn>
                <a:cxn ang="f301">
                  <a:pos x="f489" y="f490"/>
                </a:cxn>
                <a:cxn ang="f301">
                  <a:pos x="f491" y="f492"/>
                </a:cxn>
                <a:cxn ang="f301">
                  <a:pos x="f493" y="f494"/>
                </a:cxn>
                <a:cxn ang="f301">
                  <a:pos x="f495" y="f496"/>
                </a:cxn>
                <a:cxn ang="f301">
                  <a:pos x="f497" y="f498"/>
                </a:cxn>
                <a:cxn ang="f301">
                  <a:pos x="f497" y="f499"/>
                </a:cxn>
                <a:cxn ang="f301">
                  <a:pos x="f500" y="f501"/>
                </a:cxn>
                <a:cxn ang="f301">
                  <a:pos x="f502" y="f503"/>
                </a:cxn>
                <a:cxn ang="f301">
                  <a:pos x="f504" y="f505"/>
                </a:cxn>
                <a:cxn ang="f301">
                  <a:pos x="f506" y="f507"/>
                </a:cxn>
                <a:cxn ang="f301">
                  <a:pos x="f508" y="f509"/>
                </a:cxn>
                <a:cxn ang="f301">
                  <a:pos x="f510" y="f511"/>
                </a:cxn>
                <a:cxn ang="f301">
                  <a:pos x="f512" y="f513"/>
                </a:cxn>
                <a:cxn ang="f301">
                  <a:pos x="f514" y="f515"/>
                </a:cxn>
                <a:cxn ang="f301">
                  <a:pos x="f516" y="f517"/>
                </a:cxn>
                <a:cxn ang="f301">
                  <a:pos x="f518" y="f519"/>
                </a:cxn>
                <a:cxn ang="f301">
                  <a:pos x="f520" y="f521"/>
                </a:cxn>
                <a:cxn ang="f301">
                  <a:pos x="f522" y="f523"/>
                </a:cxn>
                <a:cxn ang="f301">
                  <a:pos x="f524" y="f525"/>
                </a:cxn>
                <a:cxn ang="f301">
                  <a:pos x="f526" y="f527"/>
                </a:cxn>
                <a:cxn ang="f301">
                  <a:pos x="f528" y="f529"/>
                </a:cxn>
                <a:cxn ang="f301">
                  <a:pos x="f530" y="f531"/>
                </a:cxn>
                <a:cxn ang="f301">
                  <a:pos x="f532" y="f533"/>
                </a:cxn>
                <a:cxn ang="f301">
                  <a:pos x="f534" y="f535"/>
                </a:cxn>
                <a:cxn ang="f301">
                  <a:pos x="f536" y="f537"/>
                </a:cxn>
                <a:cxn ang="f301">
                  <a:pos x="f538" y="f539"/>
                </a:cxn>
                <a:cxn ang="f301">
                  <a:pos x="f540" y="f541"/>
                </a:cxn>
                <a:cxn ang="f301">
                  <a:pos x="f542" y="f543"/>
                </a:cxn>
              </a:cxnLst>
              <a:rect l="f462" t="f465" r="f463" b="f464"/>
              <a:pathLst>
                <a:path w="3832270" h="2876136">
                  <a:moveTo>
                    <a:pt x="f8" y="f5"/>
                  </a:moveTo>
                  <a:lnTo>
                    <a:pt x="f6" y="f5"/>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lnTo>
                    <a:pt x="f5" y="f89"/>
                  </a:lnTo>
                  <a:lnTo>
                    <a:pt x="f5" y="f90"/>
                  </a:lnTo>
                  <a:lnTo>
                    <a:pt x="f91" y="f92"/>
                  </a:ln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lnTo>
                    <a:pt x="f183" y="f184"/>
                  </a:lnTo>
                  <a:lnTo>
                    <a:pt x="f185" y="f186"/>
                  </a:ln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14" name="Rubrik 1">
            <a:extLst>
              <a:ext uri="{FF2B5EF4-FFF2-40B4-BE49-F238E27FC236}">
                <a16:creationId xmlns:a16="http://schemas.microsoft.com/office/drawing/2014/main" id="{5DB97157-DDC3-E85E-4BE4-ACE55ED841D9}"/>
              </a:ext>
            </a:extLst>
          </p:cNvPr>
          <p:cNvSpPr txBox="1"/>
          <p:nvPr/>
        </p:nvSpPr>
        <p:spPr>
          <a:xfrm>
            <a:off x="0" y="389342"/>
            <a:ext cx="9985878" cy="702798"/>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44546A"/>
                </a:solidFill>
                <a:uFillTx/>
                <a:latin typeface="Calibri Light"/>
              </a:rPr>
              <a:t>NHV-verksamhet Barn- och Ungdomscentrum Umeå</a:t>
            </a:r>
          </a:p>
        </p:txBody>
      </p:sp>
      <p:sp>
        <p:nvSpPr>
          <p:cNvPr id="15" name="Ellips 4">
            <a:extLst>
              <a:ext uri="{FF2B5EF4-FFF2-40B4-BE49-F238E27FC236}">
                <a16:creationId xmlns:a16="http://schemas.microsoft.com/office/drawing/2014/main" id="{596C9ECF-7ED3-04A0-558B-0B9BCA745FFF}"/>
              </a:ext>
            </a:extLst>
          </p:cNvPr>
          <p:cNvSpPr/>
          <p:nvPr/>
        </p:nvSpPr>
        <p:spPr>
          <a:xfrm>
            <a:off x="2371606" y="1326190"/>
            <a:ext cx="2061331" cy="17140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B4C7E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181717"/>
                </a:solidFill>
                <a:uFillTx/>
                <a:latin typeface="Calibri"/>
              </a:rPr>
              <a:t>Lung-mottagning Umeå </a:t>
            </a:r>
            <a:r>
              <a:rPr lang="sv-SE" sz="1200" b="0" i="0" u="none" strike="noStrike" kern="1200" cap="none" spc="0" baseline="0">
                <a:solidFill>
                  <a:srgbClr val="181717"/>
                </a:solidFill>
                <a:uFillTx/>
                <a:latin typeface="Calibri"/>
              </a:rPr>
              <a:t>(2003)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0" cap="none" spc="0" baseline="0">
                <a:solidFill>
                  <a:srgbClr val="181717"/>
                </a:solidFill>
                <a:uFillTx/>
                <a:latin typeface="Calibri"/>
              </a:rPr>
              <a:t>1 läkare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181717"/>
                </a:solidFill>
                <a:uFillTx/>
                <a:latin typeface="Calibri"/>
              </a:rPr>
              <a:t>2 fysioterapeuter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0" cap="none" spc="0" baseline="0">
                <a:solidFill>
                  <a:srgbClr val="181717"/>
                </a:solidFill>
                <a:uFillTx/>
                <a:latin typeface="Calibri"/>
              </a:rPr>
              <a:t>Lungkonsult 2 ggr/år</a:t>
            </a:r>
            <a:endParaRPr lang="sv-SE" sz="1000" b="0" i="0" u="none" strike="noStrike" kern="1200" cap="none" spc="0" baseline="0">
              <a:solidFill>
                <a:srgbClr val="181717"/>
              </a:solidFill>
              <a:uFillTx/>
              <a:latin typeface="Calibri"/>
            </a:endParaRPr>
          </a:p>
        </p:txBody>
      </p:sp>
      <p:sp>
        <p:nvSpPr>
          <p:cNvPr id="16" name="Ellips 27">
            <a:extLst>
              <a:ext uri="{FF2B5EF4-FFF2-40B4-BE49-F238E27FC236}">
                <a16:creationId xmlns:a16="http://schemas.microsoft.com/office/drawing/2014/main" id="{3CB3CB72-7C9F-13A7-9A49-5B797993E965}"/>
              </a:ext>
            </a:extLst>
          </p:cNvPr>
          <p:cNvSpPr/>
          <p:nvPr/>
        </p:nvSpPr>
        <p:spPr>
          <a:xfrm>
            <a:off x="4683364" y="1408889"/>
            <a:ext cx="1351958" cy="12834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9D18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181717"/>
                </a:solidFill>
                <a:uFillTx/>
                <a:latin typeface="Calibri"/>
              </a:rPr>
              <a:t>CF-team</a:t>
            </a:r>
          </a:p>
        </p:txBody>
      </p:sp>
      <p:sp>
        <p:nvSpPr>
          <p:cNvPr id="17" name="Ellips 23">
            <a:extLst>
              <a:ext uri="{FF2B5EF4-FFF2-40B4-BE49-F238E27FC236}">
                <a16:creationId xmlns:a16="http://schemas.microsoft.com/office/drawing/2014/main" id="{DB6C0EF5-3B69-38C7-05C8-787F38F8C0B9}"/>
              </a:ext>
            </a:extLst>
          </p:cNvPr>
          <p:cNvSpPr/>
          <p:nvPr/>
        </p:nvSpPr>
        <p:spPr>
          <a:xfrm>
            <a:off x="6405701" y="1306997"/>
            <a:ext cx="2020101" cy="17545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EEB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181717"/>
                </a:solidFill>
                <a:uFillTx/>
                <a:latin typeface="Calibri"/>
              </a:rPr>
              <a:t>Andnings-enhet barn </a:t>
            </a:r>
            <a:r>
              <a:rPr lang="sv-SE" sz="1200" b="0" i="0" u="none" strike="noStrike" kern="1200" cap="none" spc="0" baseline="0">
                <a:solidFill>
                  <a:srgbClr val="181717"/>
                </a:solidFill>
                <a:uFillTx/>
                <a:latin typeface="Calibri"/>
              </a:rPr>
              <a:t>(2010)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0" cap="none" spc="0" baseline="0">
                <a:solidFill>
                  <a:srgbClr val="181717"/>
                </a:solidFill>
                <a:uFillTx/>
                <a:latin typeface="Calibri"/>
              </a:rPr>
              <a:t>1-2 läkare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0" cap="none" spc="0" baseline="0">
                <a:solidFill>
                  <a:srgbClr val="181717"/>
                </a:solidFill>
                <a:uFillTx/>
                <a:latin typeface="Calibri"/>
              </a:rPr>
              <a:t>1-2 sköterskor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181717"/>
                </a:solidFill>
                <a:uFillTx/>
                <a:latin typeface="Calibri"/>
              </a:rPr>
              <a:t>1 fysioterapeut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0" i="0" u="none" strike="noStrike" kern="1200" cap="none" spc="0" baseline="0">
              <a:solidFill>
                <a:srgbClr val="181717"/>
              </a:solidFill>
              <a:uFillTx/>
              <a:latin typeface="Calibri"/>
            </a:endParaRPr>
          </a:p>
        </p:txBody>
      </p:sp>
      <p:pic>
        <p:nvPicPr>
          <p:cNvPr id="18" name="Graphic 6" descr="Lungor">
            <a:extLst>
              <a:ext uri="{FF2B5EF4-FFF2-40B4-BE49-F238E27FC236}">
                <a16:creationId xmlns:a16="http://schemas.microsoft.com/office/drawing/2014/main" id="{6A8FEFA2-2A83-92A4-9EB8-9005DC5EE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7818" y="3070134"/>
            <a:ext cx="2950851" cy="2950851"/>
          </a:xfrm>
          <a:prstGeom prst="rect">
            <a:avLst/>
          </a:prstGeom>
          <a:noFill/>
          <a:ln cap="flat">
            <a:noFill/>
          </a:ln>
        </p:spPr>
      </p:pic>
      <p:pic>
        <p:nvPicPr>
          <p:cNvPr id="19" name="Bildobjekt 1">
            <a:extLst>
              <a:ext uri="{FF2B5EF4-FFF2-40B4-BE49-F238E27FC236}">
                <a16:creationId xmlns:a16="http://schemas.microsoft.com/office/drawing/2014/main" id="{A2FF71E3-720D-35E4-2736-5446C3D5B2E8}"/>
              </a:ext>
            </a:extLst>
          </p:cNvPr>
          <p:cNvPicPr>
            <a:picLocks noChangeAspect="1"/>
          </p:cNvPicPr>
          <p:nvPr/>
        </p:nvPicPr>
        <p:blipFill>
          <a:blip r:embed="rId4"/>
          <a:stretch>
            <a:fillRect/>
          </a:stretch>
        </p:blipFill>
        <p:spPr>
          <a:xfrm>
            <a:off x="4644292" y="4260491"/>
            <a:ext cx="2011853" cy="2011853"/>
          </a:xfrm>
          <a:prstGeom prst="rect">
            <a:avLst/>
          </a:prstGeom>
          <a:noFill/>
          <a:ln cap="flat">
            <a:noFill/>
          </a:ln>
        </p:spPr>
      </p:pic>
      <p:sp>
        <p:nvSpPr>
          <p:cNvPr id="20" name="Pil: nedåt 5">
            <a:extLst>
              <a:ext uri="{FF2B5EF4-FFF2-40B4-BE49-F238E27FC236}">
                <a16:creationId xmlns:a16="http://schemas.microsoft.com/office/drawing/2014/main" id="{5C8FE7DA-06F4-D51E-EAC8-0BE73490F481}"/>
              </a:ext>
            </a:extLst>
          </p:cNvPr>
          <p:cNvSpPr/>
          <p:nvPr/>
        </p:nvSpPr>
        <p:spPr>
          <a:xfrm rot="19191290">
            <a:off x="4064605" y="3112863"/>
            <a:ext cx="450040" cy="687820"/>
          </a:xfrm>
          <a:custGeom>
            <a:avLst>
              <a:gd name="f0" fmla="val 1453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8497B0"/>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21" name="Pil: nedåt 22">
            <a:extLst>
              <a:ext uri="{FF2B5EF4-FFF2-40B4-BE49-F238E27FC236}">
                <a16:creationId xmlns:a16="http://schemas.microsoft.com/office/drawing/2014/main" id="{DF7D526A-4F75-33C2-D3AE-43C87FAE43A6}"/>
              </a:ext>
            </a:extLst>
          </p:cNvPr>
          <p:cNvSpPr/>
          <p:nvPr/>
        </p:nvSpPr>
        <p:spPr>
          <a:xfrm rot="2131541">
            <a:off x="6699573" y="3147726"/>
            <a:ext cx="450040" cy="687820"/>
          </a:xfrm>
          <a:custGeom>
            <a:avLst>
              <a:gd name="f0" fmla="val 1453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8497B0"/>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22" name="textruta 23">
            <a:extLst>
              <a:ext uri="{FF2B5EF4-FFF2-40B4-BE49-F238E27FC236}">
                <a16:creationId xmlns:a16="http://schemas.microsoft.com/office/drawing/2014/main" id="{836B46FC-5851-FDB6-535D-9C44CCE98C55}"/>
              </a:ext>
            </a:extLst>
          </p:cNvPr>
          <p:cNvSpPr txBox="1"/>
          <p:nvPr/>
        </p:nvSpPr>
        <p:spPr>
          <a:xfrm>
            <a:off x="4394761" y="5860700"/>
            <a:ext cx="2688921"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Barnrespirationsteamet (BaRT), Umeå</a:t>
            </a:r>
          </a:p>
        </p:txBody>
      </p:sp>
      <p:sp>
        <p:nvSpPr>
          <p:cNvPr id="23" name="textruta 24">
            <a:extLst>
              <a:ext uri="{FF2B5EF4-FFF2-40B4-BE49-F238E27FC236}">
                <a16:creationId xmlns:a16="http://schemas.microsoft.com/office/drawing/2014/main" id="{D31A1584-7E7D-773F-21B0-AE22BA063E24}"/>
              </a:ext>
            </a:extLst>
          </p:cNvPr>
          <p:cNvSpPr txBox="1"/>
          <p:nvPr/>
        </p:nvSpPr>
        <p:spPr>
          <a:xfrm>
            <a:off x="8850578" y="1286368"/>
            <a:ext cx="2595122" cy="4985976"/>
          </a:xfrm>
          <a:prstGeom prst="rect">
            <a:avLst/>
          </a:prstGeom>
          <a:solidFill>
            <a:srgbClr val="DAE3F3"/>
          </a:solidFill>
          <a:ln w="19046" cap="flat">
            <a:solidFill>
              <a:srgbClr val="44546A"/>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dirty="0">
                <a:solidFill>
                  <a:srgbClr val="000000"/>
                </a:solidFill>
                <a:uFillTx/>
                <a:latin typeface="Calibri"/>
              </a:rPr>
              <a:t>Utökat samarbete NUS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800" b="0" i="0" u="none" strike="noStrike" kern="120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Inom barnkliniken</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Avdelningar</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Neonatologi</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Onkologi</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err="1">
                <a:solidFill>
                  <a:srgbClr val="000000"/>
                </a:solidFill>
                <a:uFillTx/>
                <a:latin typeface="Calibri"/>
              </a:rPr>
              <a:t>Rheumatologi</a:t>
            </a:r>
            <a:endParaRPr lang="sv-SE" sz="1200" b="0" i="0" u="none" strike="noStrike" kern="1200" cap="none" spc="0" baseline="0" dirty="0">
              <a:solidFill>
                <a:srgbClr val="000000"/>
              </a:solidFill>
              <a:uFillTx/>
              <a:latin typeface="Calibri"/>
            </a:endParaRP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Gastroenterologi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0" i="0" u="none" strike="noStrike" kern="120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Närliggande verksamheter</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Lungmedicin</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Öron-näsa hals</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Barnhabilitering</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Ortopedi</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Intensivvård/operation</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Klinisk fysiologi</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Radiologi</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400" b="0" i="0" u="none" strike="noStrike" kern="1200" cap="none" spc="0" baseline="0" dirty="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Nationellt</a:t>
            </a:r>
          </a:p>
          <a:p>
            <a:pPr marL="628650" marR="0" lvl="1"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NHV Arbetsgrupper </a:t>
            </a:r>
          </a:p>
          <a:p>
            <a:pPr marL="628650" marR="0" lvl="1"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BLF riktlinjegrupp</a:t>
            </a:r>
          </a:p>
          <a:p>
            <a:pPr marL="628650" marR="0" lvl="1"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Gemensamma utbildningar</a:t>
            </a:r>
          </a:p>
          <a:p>
            <a:pPr marL="628650" marR="0" lvl="1"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Patientföreningar</a:t>
            </a:r>
          </a:p>
          <a:p>
            <a:pPr marL="628650" marR="0" lvl="1"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Forskning</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00" b="0" i="0" u="none" strike="noStrike" kern="1200" cap="none" spc="0" baseline="0" dirty="0">
              <a:solidFill>
                <a:srgbClr val="000000"/>
              </a:solidFill>
              <a:uFillTx/>
              <a:latin typeface="Calibri"/>
            </a:endParaRPr>
          </a:p>
        </p:txBody>
      </p:sp>
      <p:sp>
        <p:nvSpPr>
          <p:cNvPr id="24" name="textruta 25">
            <a:extLst>
              <a:ext uri="{FF2B5EF4-FFF2-40B4-BE49-F238E27FC236}">
                <a16:creationId xmlns:a16="http://schemas.microsoft.com/office/drawing/2014/main" id="{B0FC847D-32C1-E956-0FC5-C55598C40096}"/>
              </a:ext>
            </a:extLst>
          </p:cNvPr>
          <p:cNvSpPr txBox="1"/>
          <p:nvPr/>
        </p:nvSpPr>
        <p:spPr>
          <a:xfrm>
            <a:off x="1663165" y="3337157"/>
            <a:ext cx="3023317" cy="184665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dirty="0" err="1">
                <a:solidFill>
                  <a:srgbClr val="000000"/>
                </a:solidFill>
                <a:uFillTx/>
                <a:latin typeface="Calibri"/>
              </a:rPr>
              <a:t>BaRT</a:t>
            </a:r>
            <a:r>
              <a:rPr lang="sv-SE" sz="1800" b="0" i="0" u="none" strike="noStrike" kern="1200" cap="none" spc="0" baseline="0" dirty="0">
                <a:solidFill>
                  <a:srgbClr val="000000"/>
                </a:solidFill>
                <a:uFillTx/>
                <a:latin typeface="Calibri"/>
              </a:rPr>
              <a:t> Umeå:</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4 läkare </a:t>
            </a:r>
            <a:endParaRPr lang="sv-SE" sz="12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dirty="0">
                <a:solidFill>
                  <a:srgbClr val="000000"/>
                </a:solidFill>
                <a:uFillTx/>
                <a:latin typeface="Calibri"/>
              </a:rPr>
              <a:t>         pediatrik, allergologi, neonatologi, IVA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Barnlungkonsult 1 dag/månad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        </a:t>
            </a:r>
            <a:r>
              <a:rPr lang="sv-SE" sz="1200" b="0" i="0" u="none" strike="noStrike" kern="1200" cap="none" spc="0" baseline="0" dirty="0">
                <a:solidFill>
                  <a:srgbClr val="000000"/>
                </a:solidFill>
                <a:uFillTx/>
                <a:latin typeface="Calibri"/>
              </a:rPr>
              <a:t>Laszlo Kadar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3 sjuksköterskor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3 fysioterapeuter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Calibri"/>
              </a:rPr>
              <a:t>1 undersköterska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78">
            <a:extLst>
              <a:ext uri="{FF2B5EF4-FFF2-40B4-BE49-F238E27FC236}">
                <a16:creationId xmlns:a16="http://schemas.microsoft.com/office/drawing/2014/main" id="{D1E238CE-FA1A-A022-BA94-EF45FF3FCF48}"/>
              </a:ext>
              <a:ext uri="{C183D7F6-B498-43B3-948B-1728B52AA6E4}">
                <adec:decorative xmlns:adec="http://schemas.microsoft.com/office/drawing/2017/decorative" val="1"/>
              </a:ext>
            </a:extLst>
          </p:cNvPr>
          <p:cNvSpPr>
            <a:spLocks noMove="1" noResize="1"/>
          </p:cNvSpPr>
          <p:nvPr/>
        </p:nvSpPr>
        <p:spPr>
          <a:xfrm>
            <a:off x="0"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080">
            <a:extLst>
              <a:ext uri="{FF2B5EF4-FFF2-40B4-BE49-F238E27FC236}">
                <a16:creationId xmlns:a16="http://schemas.microsoft.com/office/drawing/2014/main" id="{3A1A5552-6883-D07F-6490-CFA79A0B2FF7}"/>
              </a:ext>
              <a:ext uri="{C183D7F6-B498-43B3-948B-1728B52AA6E4}">
                <adec:decorative xmlns:adec="http://schemas.microsoft.com/office/drawing/2017/decorative" val="1"/>
              </a:ext>
            </a:extLst>
          </p:cNvPr>
          <p:cNvSpPr>
            <a:spLocks noMove="1" noResize="1"/>
          </p:cNvSpPr>
          <p:nvPr/>
        </p:nvSpPr>
        <p:spPr>
          <a:xfrm>
            <a:off x="301"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ubrik 1">
            <a:extLst>
              <a:ext uri="{FF2B5EF4-FFF2-40B4-BE49-F238E27FC236}">
                <a16:creationId xmlns:a16="http://schemas.microsoft.com/office/drawing/2014/main" id="{F6A82DE5-EF8B-C027-C2C0-FF0DB1C80258}"/>
              </a:ext>
            </a:extLst>
          </p:cNvPr>
          <p:cNvSpPr txBox="1">
            <a:spLocks noGrp="1"/>
          </p:cNvSpPr>
          <p:nvPr>
            <p:ph type="title"/>
          </p:nvPr>
        </p:nvSpPr>
        <p:spPr>
          <a:xfrm>
            <a:off x="6100684" y="238045"/>
            <a:ext cx="5283384" cy="1454051"/>
          </a:xfrm>
        </p:spPr>
        <p:txBody>
          <a:bodyPr/>
          <a:lstStyle/>
          <a:p>
            <a:pPr lvl="0"/>
            <a:r>
              <a:rPr lang="sv-SE" sz="2400">
                <a:solidFill>
                  <a:srgbClr val="203864"/>
                </a:solidFill>
                <a:cs typeface="Arial" pitchFamily="34"/>
              </a:rPr>
              <a:t>Regionalt samarbete inför NHV-uppstart</a:t>
            </a:r>
          </a:p>
        </p:txBody>
      </p:sp>
      <p:grpSp>
        <p:nvGrpSpPr>
          <p:cNvPr id="5" name="Group 3082">
            <a:extLst>
              <a:ext uri="{FF2B5EF4-FFF2-40B4-BE49-F238E27FC236}">
                <a16:creationId xmlns:a16="http://schemas.microsoft.com/office/drawing/2014/main" id="{8CF85B48-38B7-0878-A1CF-C7E05699AB9D}"/>
              </a:ext>
              <a:ext uri="{C183D7F6-B498-43B3-948B-1728B52AA6E4}">
                <adec:decorative xmlns:adec="http://schemas.microsoft.com/office/drawing/2017/decorative" val="1"/>
              </a:ext>
            </a:extLst>
          </p:cNvPr>
          <p:cNvGrpSpPr/>
          <p:nvPr/>
        </p:nvGrpSpPr>
        <p:grpSpPr>
          <a:xfrm>
            <a:off x="301" y="-365"/>
            <a:ext cx="6091010" cy="6858000"/>
            <a:chOff x="301" y="-365"/>
            <a:chExt cx="6091010" cy="6858000"/>
          </a:xfrm>
        </p:grpSpPr>
        <p:sp>
          <p:nvSpPr>
            <p:cNvPr id="6" name="Freeform: Shape 3083">
              <a:extLst>
                <a:ext uri="{FF2B5EF4-FFF2-40B4-BE49-F238E27FC236}">
                  <a16:creationId xmlns:a16="http://schemas.microsoft.com/office/drawing/2014/main" id="{AD946327-109A-F0F8-96BE-4D0DBCBF4396}"/>
                </a:ext>
                <a:ext uri="{C183D7F6-B498-43B3-948B-1728B52AA6E4}">
                  <adec:decorative xmlns:adec="http://schemas.microsoft.com/office/drawing/2017/decorative" val="1"/>
                </a:ext>
              </a:extLst>
            </p:cNvPr>
            <p:cNvSpPr/>
            <p:nvPr/>
          </p:nvSpPr>
          <p:spPr>
            <a:xfrm>
              <a:off x="301" y="-365"/>
              <a:ext cx="6057003" cy="6858000"/>
            </a:xfrm>
            <a:custGeom>
              <a:avLst/>
              <a:gdLst>
                <a:gd name="f0" fmla="val 10800000"/>
                <a:gd name="f1" fmla="val 5400000"/>
                <a:gd name="f2" fmla="val 180"/>
                <a:gd name="f3" fmla="val w"/>
                <a:gd name="f4" fmla="val h"/>
                <a:gd name="f5" fmla="val 0"/>
                <a:gd name="f6" fmla="val 6057007"/>
                <a:gd name="f7" fmla="val 6858000"/>
                <a:gd name="f8" fmla="val 1423825"/>
                <a:gd name="f9" fmla="val 4262456"/>
                <a:gd name="f10" fmla="val 4371584"/>
                <a:gd name="f11" fmla="val 79625"/>
                <a:gd name="f12" fmla="val 4860533"/>
                <a:gd name="f13" fmla="val 476670"/>
                <a:gd name="f14" fmla="val 5063885"/>
                <a:gd name="f15" fmla="val 1132812"/>
                <a:gd name="f16" fmla="val 5400299"/>
                <a:gd name="f17" fmla="val 1779691"/>
                <a:gd name="f18" fmla="val 5848849"/>
                <a:gd name="f19" fmla="val 2642194"/>
                <a:gd name="f20" fmla="val 6244956"/>
                <a:gd name="f21" fmla="val 3497996"/>
                <a:gd name="f22" fmla="val 5961759"/>
                <a:gd name="f23" fmla="val 4554903"/>
                <a:gd name="f24" fmla="val 5691575"/>
                <a:gd name="f25" fmla="val 5563242"/>
                <a:gd name="f26" fmla="val 5092427"/>
                <a:gd name="f27" fmla="val 6238887"/>
                <a:gd name="f28" fmla="val 4326541"/>
                <a:gd name="f29" fmla="val 6729688"/>
                <a:gd name="f30" fmla="val 4109121"/>
                <a:gd name="f31" fmla="val 1145358"/>
                <a:gd name="f32" fmla="val 1143587"/>
                <a:gd name="f33" fmla="val 6856705"/>
                <a:gd name="f34" fmla="val 699546"/>
                <a:gd name="f35" fmla="val 6541440"/>
                <a:gd name="f36" fmla="val 399287"/>
                <a:gd name="f37" fmla="val 6392433"/>
                <a:gd name="f38" fmla="val 162579"/>
                <a:gd name="f39" fmla="val 6240990"/>
                <a:gd name="f40" fmla="val 6125553"/>
                <a:gd name="f41" fmla="val 4670879"/>
                <a:gd name="f42" fmla="val 38388"/>
                <a:gd name="f43" fmla="val 4778792"/>
                <a:gd name="f44" fmla="val 72793"/>
                <a:gd name="f45" fmla="val 4862402"/>
                <a:gd name="f46" fmla="val 111802"/>
                <a:gd name="f47" fmla="val 4945953"/>
                <a:gd name="f48" fmla="val 155449"/>
                <a:gd name="f49" fmla="val 5029879"/>
                <a:gd name="f50" fmla="val 273464"/>
                <a:gd name="f51" fmla="val 5256810"/>
                <a:gd name="f52" fmla="val 351295"/>
                <a:gd name="f53" fmla="val 5344113"/>
                <a:gd name="f54" fmla="val 411802"/>
                <a:gd name="f55" fmla="val 5399531"/>
                <a:gd name="f56" fmla="val 500065"/>
                <a:gd name="f57" fmla="val 5480405"/>
                <a:gd name="f58" fmla="val 628514"/>
                <a:gd name="f59" fmla="val 5555615"/>
                <a:gd name="f60" fmla="val 806388"/>
                <a:gd name="f61" fmla="val 5659633"/>
                <a:gd name="f62" fmla="val 1044358"/>
                <a:gd name="f63" fmla="val 5798926"/>
                <a:gd name="f64" fmla="val 1370396"/>
                <a:gd name="f65" fmla="val 5989780"/>
                <a:gd name="f66" fmla="val 1801512"/>
                <a:gd name="f67" fmla="val 6314010"/>
                <a:gd name="f68" fmla="val 2037213"/>
                <a:gd name="f69" fmla="val 6491324"/>
                <a:gd name="f70" fmla="val 2315885"/>
                <a:gd name="f71" fmla="val 6561958"/>
                <a:gd name="f72" fmla="val 2653483"/>
                <a:gd name="f73" fmla="val 6529898"/>
                <a:gd name="f74" fmla="val 2962383"/>
                <a:gd name="f75" fmla="val 6500529"/>
                <a:gd name="f76" fmla="val 3312661"/>
                <a:gd name="f77" fmla="val 6383221"/>
                <a:gd name="f78" fmla="val 3666486"/>
                <a:gd name="f79" fmla="val 6190615"/>
                <a:gd name="f80" fmla="val 4083218"/>
                <a:gd name="f81" fmla="val 5963697"/>
                <a:gd name="f82" fmla="val 4407642"/>
                <a:gd name="f83" fmla="val 5714350"/>
                <a:gd name="f84" fmla="val 4658657"/>
                <a:gd name="f85" fmla="val 5428179"/>
                <a:gd name="f86" fmla="val 4927319"/>
                <a:gd name="f87" fmla="val 5121947"/>
                <a:gd name="f88" fmla="val 5111907"/>
                <a:gd name="f89" fmla="val 4771422"/>
                <a:gd name="f90" fmla="val 5222967"/>
                <a:gd name="f91" fmla="val 4356944"/>
                <a:gd name="f92" fmla="val 5418167"/>
                <a:gd name="f93" fmla="val 3628447"/>
                <a:gd name="f94" fmla="val 5139747"/>
                <a:gd name="f95" fmla="val 3007703"/>
                <a:gd name="f96" fmla="val 4724795"/>
                <a:gd name="f97" fmla="val 2210416"/>
                <a:gd name="f98" fmla="val 4631776"/>
                <a:gd name="f99" fmla="val 2031551"/>
                <a:gd name="f100" fmla="val 4551122"/>
                <a:gd name="f101" fmla="val 1858737"/>
                <a:gd name="f102" fmla="val 4473185"/>
                <a:gd name="f103" fmla="val 1691554"/>
                <a:gd name="f104" fmla="val 4326842"/>
                <a:gd name="f105" fmla="val 1377756"/>
                <a:gd name="f106" fmla="val 4200559"/>
                <a:gd name="f107" fmla="val 1106810"/>
                <a:gd name="f108" fmla="val 4046677"/>
                <a:gd name="f109" fmla="val 911781"/>
                <a:gd name="f110" fmla="val 3910561"/>
                <a:gd name="f111" fmla="val 739097"/>
                <a:gd name="f112" fmla="val 3763658"/>
                <a:gd name="f113" fmla="val 641647"/>
                <a:gd name="f114" fmla="val 3555564"/>
                <a:gd name="f115" fmla="val 585888"/>
                <a:gd name="f116" fmla="val 3178534"/>
                <a:gd name="f117" fmla="val 484863"/>
                <a:gd name="f118" fmla="val 2791842"/>
                <a:gd name="f119" fmla="val 468166"/>
                <a:gd name="f120" fmla="val 2405914"/>
                <a:gd name="f121" fmla="val 536282"/>
                <a:gd name="f122" fmla="val 2032757"/>
                <a:gd name="f123" fmla="val 602054"/>
                <a:gd name="f124" fmla="val 1676044"/>
                <a:gd name="f125" fmla="val 743871"/>
                <a:gd name="f126" fmla="val 1345719"/>
                <a:gd name="f127" fmla="val 957619"/>
                <a:gd name="f128" fmla="val 762775"/>
                <a:gd name="f129" fmla="val 1334788"/>
                <a:gd name="f130" fmla="val 318714"/>
                <a:gd name="f131" fmla="val 1900690"/>
                <a:gd name="f132" fmla="val 73341"/>
                <a:gd name="f133" fmla="val 2571698"/>
                <a:gd name="f134" fmla="val 2803810"/>
                <a:gd name="f135" fmla="val 1147591"/>
                <a:gd name="f136" fmla="val 142706"/>
                <a:gd name="f137" fmla="val 968763"/>
                <a:gd name="f138" fmla="val 388539"/>
                <a:gd name="f139" fmla="val 688063"/>
                <a:gd name="f140" fmla="val 668237"/>
                <a:gd name="f141" fmla="val 446316"/>
                <a:gd name="f142" fmla="val 971831"/>
                <a:gd name="f143" fmla="val 249890"/>
                <a:gd name="f144" fmla="val 1074829"/>
                <a:gd name="f145" fmla="val 183240"/>
                <a:gd name="f146" fmla="val 1180574"/>
                <a:gd name="f147" fmla="val 121805"/>
                <a:gd name="f148" fmla="val 1288677"/>
                <a:gd name="f149" fmla="val 65834"/>
                <a:gd name="f150" fmla="+- 0 0 -90"/>
                <a:gd name="f151" fmla="*/ f3 1 6057007"/>
                <a:gd name="f152" fmla="*/ f4 1 6858000"/>
                <a:gd name="f153" fmla="val f5"/>
                <a:gd name="f154" fmla="val f6"/>
                <a:gd name="f155" fmla="val f7"/>
                <a:gd name="f156" fmla="*/ f150 f0 1"/>
                <a:gd name="f157" fmla="+- f155 0 f153"/>
                <a:gd name="f158" fmla="+- f154 0 f153"/>
                <a:gd name="f159" fmla="*/ f156 1 f2"/>
                <a:gd name="f160" fmla="*/ f158 1 6057007"/>
                <a:gd name="f161" fmla="*/ f157 1 6858000"/>
                <a:gd name="f162" fmla="*/ 1423825 f158 1"/>
                <a:gd name="f163" fmla="*/ 0 f157 1"/>
                <a:gd name="f164" fmla="*/ 4262456 f158 1"/>
                <a:gd name="f165" fmla="*/ 4371584 f158 1"/>
                <a:gd name="f166" fmla="*/ 79625 f157 1"/>
                <a:gd name="f167" fmla="*/ 5400299 f158 1"/>
                <a:gd name="f168" fmla="*/ 1779691 f157 1"/>
                <a:gd name="f169" fmla="*/ 5961759 f158 1"/>
                <a:gd name="f170" fmla="*/ 4554903 f157 1"/>
                <a:gd name="f171" fmla="*/ 4326541 f158 1"/>
                <a:gd name="f172" fmla="*/ 6729688 f157 1"/>
                <a:gd name="f173" fmla="*/ 4109121 f158 1"/>
                <a:gd name="f174" fmla="*/ 6858000 f157 1"/>
                <a:gd name="f175" fmla="*/ 1145358 f158 1"/>
                <a:gd name="f176" fmla="*/ 1143587 f158 1"/>
                <a:gd name="f177" fmla="*/ 6856705 f157 1"/>
                <a:gd name="f178" fmla="*/ 162579 f158 1"/>
                <a:gd name="f179" fmla="*/ 6240990 f157 1"/>
                <a:gd name="f180" fmla="*/ 0 f158 1"/>
                <a:gd name="f181" fmla="*/ 6125553 f157 1"/>
                <a:gd name="f182" fmla="*/ 4670879 f157 1"/>
                <a:gd name="f183" fmla="*/ 38388 f158 1"/>
                <a:gd name="f184" fmla="*/ 4778792 f157 1"/>
                <a:gd name="f185" fmla="*/ 155449 f158 1"/>
                <a:gd name="f186" fmla="*/ 5029879 f157 1"/>
                <a:gd name="f187" fmla="*/ 411802 f158 1"/>
                <a:gd name="f188" fmla="*/ 5399531 f157 1"/>
                <a:gd name="f189" fmla="*/ 806388 f158 1"/>
                <a:gd name="f190" fmla="*/ 5659633 f157 1"/>
                <a:gd name="f191" fmla="*/ 1801512 f158 1"/>
                <a:gd name="f192" fmla="*/ 6314010 f157 1"/>
                <a:gd name="f193" fmla="*/ 2653483 f158 1"/>
                <a:gd name="f194" fmla="*/ 6529898 f157 1"/>
                <a:gd name="f195" fmla="*/ 3666486 f158 1"/>
                <a:gd name="f196" fmla="*/ 6190615 f157 1"/>
                <a:gd name="f197" fmla="*/ 4658657 f158 1"/>
                <a:gd name="f198" fmla="*/ 5428179 f157 1"/>
                <a:gd name="f199" fmla="*/ 5222967 f158 1"/>
                <a:gd name="f200" fmla="*/ 4356944 f157 1"/>
                <a:gd name="f201" fmla="*/ 4724795 f158 1"/>
                <a:gd name="f202" fmla="*/ 2210416 f157 1"/>
                <a:gd name="f203" fmla="*/ 4473185 f158 1"/>
                <a:gd name="f204" fmla="*/ 1691554 f157 1"/>
                <a:gd name="f205" fmla="*/ 4046677 f158 1"/>
                <a:gd name="f206" fmla="*/ 911781 f157 1"/>
                <a:gd name="f207" fmla="*/ 3555564 f158 1"/>
                <a:gd name="f208" fmla="*/ 585888 f157 1"/>
                <a:gd name="f209" fmla="*/ 2405914 f158 1"/>
                <a:gd name="f210" fmla="*/ 536282 f157 1"/>
                <a:gd name="f211" fmla="*/ 1345719 f158 1"/>
                <a:gd name="f212" fmla="*/ 957619 f157 1"/>
                <a:gd name="f213" fmla="*/ 73341 f158 1"/>
                <a:gd name="f214" fmla="*/ 2571698 f157 1"/>
                <a:gd name="f215" fmla="*/ 2803810 f157 1"/>
                <a:gd name="f216" fmla="*/ 1147591 f157 1"/>
                <a:gd name="f217" fmla="*/ 142706 f158 1"/>
                <a:gd name="f218" fmla="*/ 968763 f157 1"/>
                <a:gd name="f219" fmla="*/ 971831 f158 1"/>
                <a:gd name="f220" fmla="*/ 249890 f157 1"/>
                <a:gd name="f221" fmla="*/ 1288677 f158 1"/>
                <a:gd name="f222" fmla="*/ 65834 f157 1"/>
                <a:gd name="f223" fmla="+- f159 0 f1"/>
                <a:gd name="f224" fmla="*/ f162 1 6057007"/>
                <a:gd name="f225" fmla="*/ f163 1 6858000"/>
                <a:gd name="f226" fmla="*/ f164 1 6057007"/>
                <a:gd name="f227" fmla="*/ f165 1 6057007"/>
                <a:gd name="f228" fmla="*/ f166 1 6858000"/>
                <a:gd name="f229" fmla="*/ f167 1 6057007"/>
                <a:gd name="f230" fmla="*/ f168 1 6858000"/>
                <a:gd name="f231" fmla="*/ f169 1 6057007"/>
                <a:gd name="f232" fmla="*/ f170 1 6858000"/>
                <a:gd name="f233" fmla="*/ f171 1 6057007"/>
                <a:gd name="f234" fmla="*/ f172 1 6858000"/>
                <a:gd name="f235" fmla="*/ f173 1 6057007"/>
                <a:gd name="f236" fmla="*/ f174 1 6858000"/>
                <a:gd name="f237" fmla="*/ f175 1 6057007"/>
                <a:gd name="f238" fmla="*/ f176 1 6057007"/>
                <a:gd name="f239" fmla="*/ f177 1 6858000"/>
                <a:gd name="f240" fmla="*/ f178 1 6057007"/>
                <a:gd name="f241" fmla="*/ f179 1 6858000"/>
                <a:gd name="f242" fmla="*/ f180 1 6057007"/>
                <a:gd name="f243" fmla="*/ f181 1 6858000"/>
                <a:gd name="f244" fmla="*/ f182 1 6858000"/>
                <a:gd name="f245" fmla="*/ f183 1 6057007"/>
                <a:gd name="f246" fmla="*/ f184 1 6858000"/>
                <a:gd name="f247" fmla="*/ f185 1 6057007"/>
                <a:gd name="f248" fmla="*/ f186 1 6858000"/>
                <a:gd name="f249" fmla="*/ f187 1 6057007"/>
                <a:gd name="f250" fmla="*/ f188 1 6858000"/>
                <a:gd name="f251" fmla="*/ f189 1 6057007"/>
                <a:gd name="f252" fmla="*/ f190 1 6858000"/>
                <a:gd name="f253" fmla="*/ f191 1 6057007"/>
                <a:gd name="f254" fmla="*/ f192 1 6858000"/>
                <a:gd name="f255" fmla="*/ f193 1 6057007"/>
                <a:gd name="f256" fmla="*/ f194 1 6858000"/>
                <a:gd name="f257" fmla="*/ f195 1 6057007"/>
                <a:gd name="f258" fmla="*/ f196 1 6858000"/>
                <a:gd name="f259" fmla="*/ f197 1 6057007"/>
                <a:gd name="f260" fmla="*/ f198 1 6858000"/>
                <a:gd name="f261" fmla="*/ f199 1 6057007"/>
                <a:gd name="f262" fmla="*/ f200 1 6858000"/>
                <a:gd name="f263" fmla="*/ f201 1 6057007"/>
                <a:gd name="f264" fmla="*/ f202 1 6858000"/>
                <a:gd name="f265" fmla="*/ f203 1 6057007"/>
                <a:gd name="f266" fmla="*/ f204 1 6858000"/>
                <a:gd name="f267" fmla="*/ f205 1 6057007"/>
                <a:gd name="f268" fmla="*/ f206 1 6858000"/>
                <a:gd name="f269" fmla="*/ f207 1 6057007"/>
                <a:gd name="f270" fmla="*/ f208 1 6858000"/>
                <a:gd name="f271" fmla="*/ f209 1 6057007"/>
                <a:gd name="f272" fmla="*/ f210 1 6858000"/>
                <a:gd name="f273" fmla="*/ f211 1 6057007"/>
                <a:gd name="f274" fmla="*/ f212 1 6858000"/>
                <a:gd name="f275" fmla="*/ f213 1 6057007"/>
                <a:gd name="f276" fmla="*/ f214 1 6858000"/>
                <a:gd name="f277" fmla="*/ f215 1 6858000"/>
                <a:gd name="f278" fmla="*/ f216 1 6858000"/>
                <a:gd name="f279" fmla="*/ f217 1 6057007"/>
                <a:gd name="f280" fmla="*/ f218 1 6858000"/>
                <a:gd name="f281" fmla="*/ f219 1 6057007"/>
                <a:gd name="f282" fmla="*/ f220 1 6858000"/>
                <a:gd name="f283" fmla="*/ f221 1 6057007"/>
                <a:gd name="f284" fmla="*/ f222 1 6858000"/>
                <a:gd name="f285" fmla="*/ f153 1 f160"/>
                <a:gd name="f286" fmla="*/ f154 1 f160"/>
                <a:gd name="f287" fmla="*/ f153 1 f161"/>
                <a:gd name="f288" fmla="*/ f155 1 f161"/>
                <a:gd name="f289" fmla="*/ f224 1 f160"/>
                <a:gd name="f290" fmla="*/ f225 1 f161"/>
                <a:gd name="f291" fmla="*/ f226 1 f160"/>
                <a:gd name="f292" fmla="*/ f227 1 f160"/>
                <a:gd name="f293" fmla="*/ f228 1 f161"/>
                <a:gd name="f294" fmla="*/ f229 1 f160"/>
                <a:gd name="f295" fmla="*/ f230 1 f161"/>
                <a:gd name="f296" fmla="*/ f231 1 f160"/>
                <a:gd name="f297" fmla="*/ f232 1 f161"/>
                <a:gd name="f298" fmla="*/ f233 1 f160"/>
                <a:gd name="f299" fmla="*/ f234 1 f161"/>
                <a:gd name="f300" fmla="*/ f235 1 f160"/>
                <a:gd name="f301" fmla="*/ f236 1 f161"/>
                <a:gd name="f302" fmla="*/ f237 1 f160"/>
                <a:gd name="f303" fmla="*/ f238 1 f160"/>
                <a:gd name="f304" fmla="*/ f239 1 f161"/>
                <a:gd name="f305" fmla="*/ f240 1 f160"/>
                <a:gd name="f306" fmla="*/ f241 1 f161"/>
                <a:gd name="f307" fmla="*/ f242 1 f160"/>
                <a:gd name="f308" fmla="*/ f243 1 f161"/>
                <a:gd name="f309" fmla="*/ f244 1 f161"/>
                <a:gd name="f310" fmla="*/ f245 1 f160"/>
                <a:gd name="f311" fmla="*/ f246 1 f161"/>
                <a:gd name="f312" fmla="*/ f247 1 f160"/>
                <a:gd name="f313" fmla="*/ f248 1 f161"/>
                <a:gd name="f314" fmla="*/ f249 1 f160"/>
                <a:gd name="f315" fmla="*/ f250 1 f161"/>
                <a:gd name="f316" fmla="*/ f251 1 f160"/>
                <a:gd name="f317" fmla="*/ f252 1 f161"/>
                <a:gd name="f318" fmla="*/ f253 1 f160"/>
                <a:gd name="f319" fmla="*/ f254 1 f161"/>
                <a:gd name="f320" fmla="*/ f255 1 f160"/>
                <a:gd name="f321" fmla="*/ f256 1 f161"/>
                <a:gd name="f322" fmla="*/ f257 1 f160"/>
                <a:gd name="f323" fmla="*/ f258 1 f161"/>
                <a:gd name="f324" fmla="*/ f259 1 f160"/>
                <a:gd name="f325" fmla="*/ f260 1 f161"/>
                <a:gd name="f326" fmla="*/ f261 1 f160"/>
                <a:gd name="f327" fmla="*/ f262 1 f161"/>
                <a:gd name="f328" fmla="*/ f263 1 f160"/>
                <a:gd name="f329" fmla="*/ f264 1 f161"/>
                <a:gd name="f330" fmla="*/ f265 1 f160"/>
                <a:gd name="f331" fmla="*/ f266 1 f161"/>
                <a:gd name="f332" fmla="*/ f267 1 f160"/>
                <a:gd name="f333" fmla="*/ f268 1 f161"/>
                <a:gd name="f334" fmla="*/ f269 1 f160"/>
                <a:gd name="f335" fmla="*/ f270 1 f161"/>
                <a:gd name="f336" fmla="*/ f271 1 f160"/>
                <a:gd name="f337" fmla="*/ f272 1 f161"/>
                <a:gd name="f338" fmla="*/ f273 1 f160"/>
                <a:gd name="f339" fmla="*/ f274 1 f161"/>
                <a:gd name="f340" fmla="*/ f275 1 f160"/>
                <a:gd name="f341" fmla="*/ f276 1 f161"/>
                <a:gd name="f342" fmla="*/ f277 1 f161"/>
                <a:gd name="f343" fmla="*/ f278 1 f161"/>
                <a:gd name="f344" fmla="*/ f279 1 f160"/>
                <a:gd name="f345" fmla="*/ f280 1 f161"/>
                <a:gd name="f346" fmla="*/ f281 1 f160"/>
                <a:gd name="f347" fmla="*/ f282 1 f161"/>
                <a:gd name="f348" fmla="*/ f283 1 f160"/>
                <a:gd name="f349" fmla="*/ f284 1 f161"/>
                <a:gd name="f350" fmla="*/ f285 f151 1"/>
                <a:gd name="f351" fmla="*/ f286 f151 1"/>
                <a:gd name="f352" fmla="*/ f288 f152 1"/>
                <a:gd name="f353" fmla="*/ f287 f152 1"/>
                <a:gd name="f354" fmla="*/ f289 f151 1"/>
                <a:gd name="f355" fmla="*/ f290 f152 1"/>
                <a:gd name="f356" fmla="*/ f291 f151 1"/>
                <a:gd name="f357" fmla="*/ f292 f151 1"/>
                <a:gd name="f358" fmla="*/ f293 f152 1"/>
                <a:gd name="f359" fmla="*/ f294 f151 1"/>
                <a:gd name="f360" fmla="*/ f295 f152 1"/>
                <a:gd name="f361" fmla="*/ f296 f151 1"/>
                <a:gd name="f362" fmla="*/ f297 f152 1"/>
                <a:gd name="f363" fmla="*/ f298 f151 1"/>
                <a:gd name="f364" fmla="*/ f299 f152 1"/>
                <a:gd name="f365" fmla="*/ f300 f151 1"/>
                <a:gd name="f366" fmla="*/ f301 f152 1"/>
                <a:gd name="f367" fmla="*/ f302 f151 1"/>
                <a:gd name="f368" fmla="*/ f303 f151 1"/>
                <a:gd name="f369" fmla="*/ f304 f152 1"/>
                <a:gd name="f370" fmla="*/ f305 f151 1"/>
                <a:gd name="f371" fmla="*/ f306 f152 1"/>
                <a:gd name="f372" fmla="*/ f307 f151 1"/>
                <a:gd name="f373" fmla="*/ f308 f152 1"/>
                <a:gd name="f374" fmla="*/ f309 f152 1"/>
                <a:gd name="f375" fmla="*/ f310 f151 1"/>
                <a:gd name="f376" fmla="*/ f311 f152 1"/>
                <a:gd name="f377" fmla="*/ f312 f151 1"/>
                <a:gd name="f378" fmla="*/ f313 f152 1"/>
                <a:gd name="f379" fmla="*/ f314 f151 1"/>
                <a:gd name="f380" fmla="*/ f315 f152 1"/>
                <a:gd name="f381" fmla="*/ f316 f151 1"/>
                <a:gd name="f382" fmla="*/ f317 f152 1"/>
                <a:gd name="f383" fmla="*/ f318 f151 1"/>
                <a:gd name="f384" fmla="*/ f319 f152 1"/>
                <a:gd name="f385" fmla="*/ f320 f151 1"/>
                <a:gd name="f386" fmla="*/ f321 f152 1"/>
                <a:gd name="f387" fmla="*/ f322 f151 1"/>
                <a:gd name="f388" fmla="*/ f323 f152 1"/>
                <a:gd name="f389" fmla="*/ f324 f151 1"/>
                <a:gd name="f390" fmla="*/ f325 f152 1"/>
                <a:gd name="f391" fmla="*/ f326 f151 1"/>
                <a:gd name="f392" fmla="*/ f327 f152 1"/>
                <a:gd name="f393" fmla="*/ f328 f151 1"/>
                <a:gd name="f394" fmla="*/ f329 f152 1"/>
                <a:gd name="f395" fmla="*/ f330 f151 1"/>
                <a:gd name="f396" fmla="*/ f331 f152 1"/>
                <a:gd name="f397" fmla="*/ f332 f151 1"/>
                <a:gd name="f398" fmla="*/ f333 f152 1"/>
                <a:gd name="f399" fmla="*/ f334 f151 1"/>
                <a:gd name="f400" fmla="*/ f335 f152 1"/>
                <a:gd name="f401" fmla="*/ f336 f151 1"/>
                <a:gd name="f402" fmla="*/ f337 f152 1"/>
                <a:gd name="f403" fmla="*/ f338 f151 1"/>
                <a:gd name="f404" fmla="*/ f339 f152 1"/>
                <a:gd name="f405" fmla="*/ f340 f151 1"/>
                <a:gd name="f406" fmla="*/ f341 f152 1"/>
                <a:gd name="f407" fmla="*/ f342 f152 1"/>
                <a:gd name="f408" fmla="*/ f343 f152 1"/>
                <a:gd name="f409" fmla="*/ f344 f151 1"/>
                <a:gd name="f410" fmla="*/ f345 f152 1"/>
                <a:gd name="f411" fmla="*/ f346 f151 1"/>
                <a:gd name="f412" fmla="*/ f347 f152 1"/>
                <a:gd name="f413" fmla="*/ f348 f151 1"/>
                <a:gd name="f414" fmla="*/ f349 f152 1"/>
              </a:gdLst>
              <a:ahLst/>
              <a:cxnLst>
                <a:cxn ang="3cd4">
                  <a:pos x="hc" y="t"/>
                </a:cxn>
                <a:cxn ang="0">
                  <a:pos x="r" y="vc"/>
                </a:cxn>
                <a:cxn ang="cd4">
                  <a:pos x="hc" y="b"/>
                </a:cxn>
                <a:cxn ang="cd2">
                  <a:pos x="l" y="vc"/>
                </a:cxn>
                <a:cxn ang="f223">
                  <a:pos x="f354" y="f355"/>
                </a:cxn>
                <a:cxn ang="f223">
                  <a:pos x="f356" y="f355"/>
                </a:cxn>
                <a:cxn ang="f223">
                  <a:pos x="f357" y="f358"/>
                </a:cxn>
                <a:cxn ang="f223">
                  <a:pos x="f359" y="f360"/>
                </a:cxn>
                <a:cxn ang="f223">
                  <a:pos x="f361" y="f362"/>
                </a:cxn>
                <a:cxn ang="f223">
                  <a:pos x="f363" y="f364"/>
                </a:cxn>
                <a:cxn ang="f223">
                  <a:pos x="f365" y="f366"/>
                </a:cxn>
                <a:cxn ang="f223">
                  <a:pos x="f367" y="f366"/>
                </a:cxn>
                <a:cxn ang="f223">
                  <a:pos x="f368" y="f369"/>
                </a:cxn>
                <a:cxn ang="f223">
                  <a:pos x="f370" y="f371"/>
                </a:cxn>
                <a:cxn ang="f223">
                  <a:pos x="f372" y="f373"/>
                </a:cxn>
                <a:cxn ang="f223">
                  <a:pos x="f372" y="f374"/>
                </a:cxn>
                <a:cxn ang="f223">
                  <a:pos x="f375" y="f376"/>
                </a:cxn>
                <a:cxn ang="f223">
                  <a:pos x="f377" y="f378"/>
                </a:cxn>
                <a:cxn ang="f223">
                  <a:pos x="f379" y="f380"/>
                </a:cxn>
                <a:cxn ang="f223">
                  <a:pos x="f381" y="f382"/>
                </a:cxn>
                <a:cxn ang="f223">
                  <a:pos x="f383" y="f384"/>
                </a:cxn>
                <a:cxn ang="f223">
                  <a:pos x="f385" y="f386"/>
                </a:cxn>
                <a:cxn ang="f223">
                  <a:pos x="f387" y="f388"/>
                </a:cxn>
                <a:cxn ang="f223">
                  <a:pos x="f389" y="f390"/>
                </a:cxn>
                <a:cxn ang="f223">
                  <a:pos x="f391" y="f392"/>
                </a:cxn>
                <a:cxn ang="f223">
                  <a:pos x="f393" y="f394"/>
                </a:cxn>
                <a:cxn ang="f223">
                  <a:pos x="f395" y="f396"/>
                </a:cxn>
                <a:cxn ang="f223">
                  <a:pos x="f397" y="f398"/>
                </a:cxn>
                <a:cxn ang="f223">
                  <a:pos x="f399" y="f400"/>
                </a:cxn>
                <a:cxn ang="f223">
                  <a:pos x="f401" y="f402"/>
                </a:cxn>
                <a:cxn ang="f223">
                  <a:pos x="f403" y="f404"/>
                </a:cxn>
                <a:cxn ang="f223">
                  <a:pos x="f405" y="f406"/>
                </a:cxn>
                <a:cxn ang="f223">
                  <a:pos x="f372" y="f407"/>
                </a:cxn>
                <a:cxn ang="f223">
                  <a:pos x="f372" y="f408"/>
                </a:cxn>
                <a:cxn ang="f223">
                  <a:pos x="f409" y="f410"/>
                </a:cxn>
                <a:cxn ang="f223">
                  <a:pos x="f411" y="f412"/>
                </a:cxn>
                <a:cxn ang="f223">
                  <a:pos x="f413" y="f414"/>
                </a:cxn>
              </a:cxnLst>
              <a:rect l="f350" t="f353" r="f351" b="f352"/>
              <a:pathLst>
                <a:path w="6057007" h="6858000">
                  <a:moveTo>
                    <a:pt x="f8" y="f5"/>
                  </a:moveTo>
                  <a:lnTo>
                    <a:pt x="f9" y="f5"/>
                  </a:lnTo>
                  <a:lnTo>
                    <a:pt x="f10" y="f11"/>
                  </a:lnTo>
                  <a:cubicBezTo>
                    <a:pt x="f12" y="f13"/>
                    <a:pt x="f14" y="f15"/>
                    <a:pt x="f16" y="f17"/>
                  </a:cubicBezTo>
                  <a:cubicBezTo>
                    <a:pt x="f18" y="f19"/>
                    <a:pt x="f20" y="f21"/>
                    <a:pt x="f22" y="f23"/>
                  </a:cubicBezTo>
                  <a:cubicBezTo>
                    <a:pt x="f24" y="f25"/>
                    <a:pt x="f26" y="f27"/>
                    <a:pt x="f28" y="f29"/>
                  </a:cubicBezTo>
                  <a:lnTo>
                    <a:pt x="f30" y="f7"/>
                  </a:lnTo>
                  <a:lnTo>
                    <a:pt x="f31" y="f7"/>
                  </a:lnTo>
                  <a:lnTo>
                    <a:pt x="f32" y="f33"/>
                  </a:lnTo>
                  <a:cubicBezTo>
                    <a:pt x="f34" y="f35"/>
                    <a:pt x="f36" y="f37"/>
                    <a:pt x="f38" y="f39"/>
                  </a:cubicBezTo>
                  <a:lnTo>
                    <a:pt x="f5" y="f40"/>
                  </a:lnTo>
                  <a:lnTo>
                    <a:pt x="f5" y="f41"/>
                  </a:lnTo>
                  <a:lnTo>
                    <a:pt x="f42" y="f43"/>
                  </a:ln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lnTo>
                    <a:pt x="f5" y="f134"/>
                  </a:lnTo>
                  <a:lnTo>
                    <a:pt x="f5" y="f135"/>
                  </a:lnTo>
                  <a:lnTo>
                    <a:pt x="f136" y="f137"/>
                  </a:lnTo>
                  <a:cubicBezTo>
                    <a:pt x="f138" y="f139"/>
                    <a:pt x="f140" y="f141"/>
                    <a:pt x="f142" y="f143"/>
                  </a:cubicBezTo>
                  <a:cubicBezTo>
                    <a:pt x="f144" y="f145"/>
                    <a:pt x="f146" y="f147"/>
                    <a:pt x="f148" y="f149"/>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Freeform: Shape 3084">
              <a:extLst>
                <a:ext uri="{FF2B5EF4-FFF2-40B4-BE49-F238E27FC236}">
                  <a16:creationId xmlns:a16="http://schemas.microsoft.com/office/drawing/2014/main" id="{4B648E5F-E3A3-9DA2-8320-6FE6D8E9D654}"/>
                </a:ext>
                <a:ext uri="{C183D7F6-B498-43B3-948B-1728B52AA6E4}">
                  <adec:decorative xmlns:adec="http://schemas.microsoft.com/office/drawing/2017/decorative" val="1"/>
                </a:ext>
              </a:extLst>
            </p:cNvPr>
            <p:cNvSpPr/>
            <p:nvPr/>
          </p:nvSpPr>
          <p:spPr>
            <a:xfrm>
              <a:off x="301" y="-365"/>
              <a:ext cx="6091010" cy="6858000"/>
            </a:xfrm>
            <a:custGeom>
              <a:avLst/>
              <a:gdLst>
                <a:gd name="f0" fmla="val 10800000"/>
                <a:gd name="f1" fmla="val 5400000"/>
                <a:gd name="f2" fmla="val 180"/>
                <a:gd name="f3" fmla="val w"/>
                <a:gd name="f4" fmla="val h"/>
                <a:gd name="f5" fmla="val 0"/>
                <a:gd name="f6" fmla="val 6091008"/>
                <a:gd name="f7" fmla="val 6858000"/>
                <a:gd name="f8" fmla="val 5476844"/>
                <a:gd name="f9" fmla="val 15220"/>
                <a:gd name="f10" fmla="val 5501668"/>
                <a:gd name="f11" fmla="val 69097"/>
                <a:gd name="f12" fmla="val 5585141"/>
                <a:gd name="f13" fmla="val 130925"/>
                <a:gd name="f14" fmla="val 5654403"/>
                <a:gd name="f15" fmla="val 198940"/>
                <a:gd name="f16" fmla="val 5717964"/>
                <a:gd name="f17" fmla="val 251499"/>
                <a:gd name="f18" fmla="val 5763842"/>
                <a:gd name="f19" fmla="val 308460"/>
                <a:gd name="f20" fmla="val 5806337"/>
                <a:gd name="f21" fmla="val 326685"/>
                <a:gd name="f22" fmla="val 5820934"/>
                <a:gd name="f23" fmla="val 348384"/>
                <a:gd name="f24" fmla="val 5833667"/>
                <a:gd name="f25" fmla="val 368305"/>
                <a:gd name="f26" fmla="val 5847248"/>
                <a:gd name="f27" fmla="val 388782"/>
                <a:gd name="f28" fmla="val 5860683"/>
                <a:gd name="f29" fmla="val 408424"/>
                <a:gd name="f30" fmla="val 5874336"/>
                <a:gd name="f31" fmla="val 430451"/>
                <a:gd name="f32" fmla="val 5887305"/>
                <a:gd name="f33" fmla="val 601703"/>
                <a:gd name="f34" fmla="val 5991186"/>
                <a:gd name="f35" fmla="val 792871"/>
                <a:gd name="f36" fmla="val 6091279"/>
                <a:gd name="f37" fmla="val 975811"/>
                <a:gd name="f38" fmla="val 6205653"/>
                <a:gd name="f39" fmla="val 1159565"/>
                <a:gd name="f40" fmla="val 6318920"/>
                <a:gd name="f41" fmla="val 1337666"/>
                <a:gd name="f42" fmla="val 6443625"/>
                <a:gd name="f43" fmla="val 1510250"/>
                <a:gd name="f44" fmla="val 6575390"/>
                <a:gd name="f45" fmla="val 1658997"/>
                <a:gd name="f46" fmla="val 6690317"/>
                <a:gd name="f47" fmla="val 1824862"/>
                <a:gd name="f48" fmla="val 6774210"/>
                <a:gd name="f49" fmla="val 2002437"/>
                <a:gd name="f50" fmla="val 6825029"/>
                <a:gd name="f51" fmla="val 2046812"/>
                <a:gd name="f52" fmla="val 6837803"/>
                <a:gd name="f53" fmla="val 2091936"/>
                <a:gd name="f54" fmla="val 6848385"/>
                <a:gd name="f55" fmla="val 2137670"/>
                <a:gd name="f56" fmla="val 6856874"/>
                <a:gd name="f57" fmla="val 2145778"/>
                <a:gd name="f58" fmla="val 1098858"/>
                <a:gd name="f59" fmla="val 1004166"/>
                <a:gd name="f60" fmla="val 6786858"/>
                <a:gd name="f61" fmla="val 920997"/>
                <a:gd name="f62" fmla="val 6725805"/>
                <a:gd name="f63" fmla="val 837118"/>
                <a:gd name="f64" fmla="val 6666016"/>
                <a:gd name="f65" fmla="val 751974"/>
                <a:gd name="f66" fmla="val 6608169"/>
                <a:gd name="f67" fmla="val 623305"/>
                <a:gd name="f68" fmla="val 6522172"/>
                <a:gd name="f69" fmla="val 492346"/>
                <a:gd name="f70" fmla="val 6437477"/>
                <a:gd name="f71" fmla="val 358536"/>
                <a:gd name="f72" fmla="val 6352312"/>
                <a:gd name="f73" fmla="val 290710"/>
                <a:gd name="f74" fmla="val 6308820"/>
                <a:gd name="f75" fmla="val 221792"/>
                <a:gd name="f76" fmla="val 6263122"/>
                <a:gd name="f77" fmla="val 198889"/>
                <a:gd name="f78" fmla="val 6248595"/>
                <a:gd name="f79" fmla="val 175526"/>
                <a:gd name="f80" fmla="val 6231442"/>
                <a:gd name="f81" fmla="val 152460"/>
                <a:gd name="f82" fmla="val 6215106"/>
                <a:gd name="f83" fmla="val 129301"/>
                <a:gd name="f84" fmla="val 6198154"/>
                <a:gd name="f85" fmla="val 105988"/>
                <a:gd name="f86" fmla="val 6183223"/>
                <a:gd name="f87" fmla="val 83055"/>
                <a:gd name="f88" fmla="val 6163978"/>
                <a:gd name="f89" fmla="val 14161"/>
                <a:gd name="f90" fmla="val 6109014"/>
                <a:gd name="f91" fmla="val 6096195"/>
                <a:gd name="f92" fmla="val 3707444"/>
                <a:gd name="f93" fmla="val 4265528"/>
                <a:gd name="f94" fmla="val 4291472"/>
                <a:gd name="f95" fmla="val 15596"/>
                <a:gd name="f96" fmla="val 4339292"/>
                <a:gd name="f97" fmla="val 47637"/>
                <a:gd name="f98" fmla="val 4385917"/>
                <a:gd name="f99" fmla="val 82210"/>
                <a:gd name="f100" fmla="val 4431124"/>
                <a:gd name="f101" fmla="val 119052"/>
                <a:gd name="f102" fmla="val 4612085"/>
                <a:gd name="f103" fmla="val 266897"/>
                <a:gd name="f104" fmla="val 4766658"/>
                <a:gd name="f105" fmla="val 451392"/>
                <a:gd name="f106" fmla="val 4899570"/>
                <a:gd name="f107" fmla="val 643769"/>
                <a:gd name="f108" fmla="val 5032421"/>
                <a:gd name="f109" fmla="val 836866"/>
                <a:gd name="f110" fmla="val 5144168"/>
                <a:gd name="f111" fmla="val 1037706"/>
                <a:gd name="f112" fmla="val 5247925"/>
                <a:gd name="f113" fmla="val 1232134"/>
                <a:gd name="f114" fmla="val 5299886"/>
                <a:gd name="f115" fmla="val 1329516"/>
                <a:gd name="f116" fmla="val 5349860"/>
                <a:gd name="f117" fmla="val 1425631"/>
                <a:gd name="f118" fmla="val 5401234"/>
                <a:gd name="f119" fmla="val 1518442"/>
                <a:gd name="f120" fmla="val 5480921"/>
                <a:gd name="f121" fmla="val 1662114"/>
                <a:gd name="f122" fmla="val 5508162"/>
                <a:gd name="f123" fmla="val 1711659"/>
                <a:gd name="f124" fmla="val 5535098"/>
                <a:gd name="f125" fmla="val 1761858"/>
                <a:gd name="f126" fmla="val 5561804"/>
                <a:gd name="f127" fmla="val 1812436"/>
                <a:gd name="f128" fmla="val 5668394"/>
                <a:gd name="f129" fmla="val 2015131"/>
                <a:gd name="f130" fmla="val 5769309"/>
                <a:gd name="f131" fmla="val 2228374"/>
                <a:gd name="f132" fmla="val 5855037"/>
                <a:gd name="f133" fmla="val 2457716"/>
                <a:gd name="f134" fmla="val 5940757"/>
                <a:gd name="f135" fmla="val 2686612"/>
                <a:gd name="f136" fmla="val 6011031"/>
                <a:gd name="f137" fmla="val 2932566"/>
                <a:gd name="f138" fmla="val 6052254"/>
                <a:gd name="f139" fmla="val 3193699"/>
                <a:gd name="f140" fmla="val 6093625"/>
                <a:gd name="f141" fmla="val 3454283"/>
                <a:gd name="f142" fmla="val 6103924"/>
                <a:gd name="f143" fmla="val 3730828"/>
                <a:gd name="f144" fmla="val 6073151"/>
                <a:gd name="f145" fmla="val 4004612"/>
                <a:gd name="f146" fmla="val 6067309"/>
                <a:gd name="f147" fmla="val 4055890"/>
                <a:gd name="f148" fmla="val 6065066"/>
                <a:gd name="f149" fmla="val 4072953"/>
                <a:gd name="f150" fmla="val 6062462"/>
                <a:gd name="f151" fmla="val 4089919"/>
                <a:gd name="f152" fmla="val 6059979"/>
                <a:gd name="f153" fmla="val 4106917"/>
                <a:gd name="f154" fmla="val 6052371"/>
                <a:gd name="f155" fmla="val 4158016"/>
                <a:gd name="f156" fmla="val 6049766"/>
                <a:gd name="f157" fmla="val 4174982"/>
                <a:gd name="f158" fmla="val 6046401"/>
                <a:gd name="f159" fmla="val 4191890"/>
                <a:gd name="f160" fmla="val 6043434"/>
                <a:gd name="f161" fmla="val 4208759"/>
                <a:gd name="f162" fmla="val 6037102"/>
                <a:gd name="f163" fmla="val 4242536"/>
                <a:gd name="f164" fmla="val 6031011"/>
                <a:gd name="f165" fmla="val 4276380"/>
                <a:gd name="f166" fmla="val 6023229"/>
                <a:gd name="f167" fmla="val 4309769"/>
                <a:gd name="f168" fmla="val 6015690"/>
                <a:gd name="f169" fmla="val 4343223"/>
                <a:gd name="f170" fmla="val 6008874"/>
                <a:gd name="f171" fmla="val 4376870"/>
                <a:gd name="f172" fmla="val 5999922"/>
                <a:gd name="f173" fmla="val 4409799"/>
                <a:gd name="f174" fmla="val 5987157"/>
                <a:gd name="f175" fmla="val 4459369"/>
                <a:gd name="f176" fmla="val 5982945"/>
                <a:gd name="f177" fmla="val 4476053"/>
                <a:gd name="f178" fmla="val 5978687"/>
                <a:gd name="f179" fmla="val 4492427"/>
                <a:gd name="f180" fmla="val 5973731"/>
                <a:gd name="f181" fmla="val 4508027"/>
                <a:gd name="f182" fmla="val 5944653"/>
                <a:gd name="f183" fmla="val 4602538"/>
                <a:gd name="f184" fmla="val 5915334"/>
                <a:gd name="f185" fmla="val 4696982"/>
                <a:gd name="f186" fmla="val 5905346"/>
                <a:gd name="f187" fmla="val 4728457"/>
                <a:gd name="f188" fmla="val 5892944"/>
                <a:gd name="f189" fmla="val 4759283"/>
                <a:gd name="f190" fmla="val 5881786"/>
                <a:gd name="f191" fmla="val 4790295"/>
                <a:gd name="f192" fmla="val 5791737"/>
                <a:gd name="f193" fmla="val 5038923"/>
                <a:gd name="f194" fmla="val 5677271"/>
                <a:gd name="f195" fmla="val 5280123"/>
                <a:gd name="f196" fmla="val 5539609"/>
                <a:gd name="f197" fmla="val 5504511"/>
                <a:gd name="f198" fmla="val 5432400"/>
                <a:gd name="f199" fmla="val 5669348"/>
                <a:gd name="f200" fmla="val 5423763"/>
                <a:gd name="f201" fmla="val 5683225"/>
                <a:gd name="f202" fmla="val 5413823"/>
                <a:gd name="f203" fmla="val 5696165"/>
                <a:gd name="f204" fmla="val 5404330"/>
                <a:gd name="f205" fmla="val 5709372"/>
                <a:gd name="f206" fmla="val 5375525"/>
                <a:gd name="f207" fmla="val 5748757"/>
                <a:gd name="f208" fmla="val 5317831"/>
                <a:gd name="f209" fmla="val 5827355"/>
                <a:gd name="f210" fmla="val 5308217"/>
                <a:gd name="f211" fmla="val 5840529"/>
                <a:gd name="f212" fmla="val 5298639"/>
                <a:gd name="f213" fmla="val 5853567"/>
                <a:gd name="f214" fmla="val 5288208"/>
                <a:gd name="f215" fmla="val 5865932"/>
                <a:gd name="f216" fmla="val 5283153"/>
                <a:gd name="f217" fmla="val 5872232"/>
                <a:gd name="f218" fmla="val 5278509"/>
                <a:gd name="f219" fmla="val 5878936"/>
                <a:gd name="f220" fmla="val 5273251"/>
                <a:gd name="f221" fmla="val 5885035"/>
                <a:gd name="f222" fmla="val 5267908"/>
                <a:gd name="f223" fmla="val 5890963"/>
                <a:gd name="f224" fmla="val 5262120"/>
                <a:gd name="f225" fmla="val 5896624"/>
                <a:gd name="f226" fmla="val 5256656"/>
                <a:gd name="f227" fmla="val 5902520"/>
                <a:gd name="f228" fmla="val 5189858"/>
                <a:gd name="f229" fmla="val 5971616"/>
                <a:gd name="f230" fmla="val 5178681"/>
                <a:gd name="f231" fmla="val 5982899"/>
                <a:gd name="f232" fmla="val 5167959"/>
                <a:gd name="f233" fmla="val 5994892"/>
                <a:gd name="f234" fmla="val 5156287"/>
                <a:gd name="f235" fmla="val 6005600"/>
                <a:gd name="f236" fmla="val 5121598"/>
                <a:gd name="f237" fmla="val 6037962"/>
                <a:gd name="f238" fmla="val 5051798"/>
                <a:gd name="f239" fmla="val 6101838"/>
                <a:gd name="f240" fmla="val 4864110"/>
                <a:gd name="f241" fmla="val 6268956"/>
                <a:gd name="f242" fmla="val 4663874"/>
                <a:gd name="f243" fmla="val 6407541"/>
                <a:gd name="f244" fmla="val 4463594"/>
                <a:gd name="f245" fmla="val 6532280"/>
                <a:gd name="f246" fmla="val 4438472"/>
                <a:gd name="f247" fmla="val 6547774"/>
                <a:gd name="f248" fmla="val 4413434"/>
                <a:gd name="f249" fmla="val 6563439"/>
                <a:gd name="f250" fmla="val 4388637"/>
                <a:gd name="f251" fmla="val 6579169"/>
                <a:gd name="f252" fmla="val 4312856"/>
                <a:gd name="f253" fmla="val 6623337"/>
                <a:gd name="f254" fmla="val 4237558"/>
                <a:gd name="f255" fmla="val 6667632"/>
                <a:gd name="f256" fmla="val 4212548"/>
                <a:gd name="f257" fmla="val 6682715"/>
                <a:gd name="f258" fmla="val 4186842"/>
                <a:gd name="f259" fmla="val 6695553"/>
                <a:gd name="f260" fmla="val 4161774"/>
                <a:gd name="f261" fmla="val 6709883"/>
                <a:gd name="f262" fmla="val 4111167"/>
                <a:gd name="f263" fmla="val 6737392"/>
                <a:gd name="f264" fmla="val 4061123"/>
                <a:gd name="f265" fmla="val 6766670"/>
                <a:gd name="f266" fmla="val 4010448"/>
                <a:gd name="f267" fmla="val 6792981"/>
                <a:gd name="f268" fmla="val 3985322"/>
                <a:gd name="f269" fmla="val 6806562"/>
                <a:gd name="f270" fmla="val 3960037"/>
                <a:gd name="f271" fmla="val 6820248"/>
                <a:gd name="f272" fmla="val 3935163"/>
                <a:gd name="f273" fmla="val 6834338"/>
                <a:gd name="f274" fmla="val 3892887"/>
                <a:gd name="f275" fmla="val 2743942"/>
                <a:gd name="f276" fmla="val 2852577"/>
                <a:gd name="f277" fmla="val 6838910"/>
                <a:gd name="f278" fmla="val 2949686"/>
                <a:gd name="f279" fmla="val 6818527"/>
                <a:gd name="f280" fmla="val 3046805"/>
                <a:gd name="f281" fmla="val 6791706"/>
                <a:gd name="f282" fmla="val 3143255"/>
                <a:gd name="f283" fmla="val 6759775"/>
                <a:gd name="f284" fmla="val 3239807"/>
                <a:gd name="f285" fmla="val 6727945"/>
                <a:gd name="f286" fmla="val 3335416"/>
                <a:gd name="f287" fmla="val 6689975"/>
                <a:gd name="f288" fmla="val 3430899"/>
                <a:gd name="f289" fmla="val 6650056"/>
                <a:gd name="f290" fmla="val 3526299"/>
                <a:gd name="f291" fmla="val 6609969"/>
                <a:gd name="f292" fmla="val 3621242"/>
                <a:gd name="f293" fmla="val 6565786"/>
                <a:gd name="f294" fmla="val 3713289"/>
                <a:gd name="f295" fmla="val 6514054"/>
                <a:gd name="f296" fmla="val 3805137"/>
                <a:gd name="f297" fmla="val 6460650"/>
                <a:gd name="f298" fmla="val 3895762"/>
                <a:gd name="f299" fmla="val 6401178"/>
                <a:gd name="f300" fmla="val 3981228"/>
                <a:gd name="f301" fmla="val 6334878"/>
                <a:gd name="f302" fmla="val 4024934"/>
                <a:gd name="f303" fmla="val 6303166"/>
                <a:gd name="f304" fmla="val 4066572"/>
                <a:gd name="f305" fmla="val 6268544"/>
                <a:gd name="f306" fmla="val 4107885"/>
                <a:gd name="f307" fmla="val 6233689"/>
                <a:gd name="f308" fmla="val 4128602"/>
                <a:gd name="f309" fmla="val 6216277"/>
                <a:gd name="f310" fmla="val 4149365"/>
                <a:gd name="f311" fmla="val 6199173"/>
                <a:gd name="f312" fmla="val 4169795"/>
                <a:gd name="f313" fmla="val 6181389"/>
                <a:gd name="f314" fmla="val 4189729"/>
                <a:gd name="f315" fmla="val 6163032"/>
                <a:gd name="f316" fmla="val 4209542"/>
                <a:gd name="f317" fmla="val 6144643"/>
                <a:gd name="f318" fmla="val 4229189"/>
                <a:gd name="f319" fmla="val 6125914"/>
                <a:gd name="f320" fmla="val 4387326"/>
                <a:gd name="f321" fmla="val 5978255"/>
                <a:gd name="f322" fmla="val 4528049"/>
                <a:gd name="f323" fmla="val 5812977"/>
                <a:gd name="f324" fmla="val 4652064"/>
                <a:gd name="f325" fmla="val 5641457"/>
                <a:gd name="f326" fmla="val 4697555"/>
                <a:gd name="f327" fmla="val 5576516"/>
                <a:gd name="f328" fmla="val 4720492"/>
                <a:gd name="f329" fmla="val 5544537"/>
                <a:gd name="f330" fmla="val 4728246"/>
                <a:gd name="f331" fmla="val 5533956"/>
                <a:gd name="f332" fmla="val 4734819"/>
                <a:gd name="f333" fmla="val 5522469"/>
                <a:gd name="f334" fmla="val 4741922"/>
                <a:gd name="f335" fmla="val 5511420"/>
                <a:gd name="f336" fmla="val 4784179"/>
                <a:gd name="f337" fmla="val 5445022"/>
                <a:gd name="f338" fmla="val 4787730"/>
                <a:gd name="f339" fmla="val 5439497"/>
                <a:gd name="f340" fmla="val 4791161"/>
                <a:gd name="f341" fmla="val 5433940"/>
                <a:gd name="f342" fmla="val 4794796"/>
                <a:gd name="f343" fmla="val 5428584"/>
                <a:gd name="f344" fmla="val 4798637"/>
                <a:gd name="f345" fmla="val 5423432"/>
                <a:gd name="f346" fmla="val 4803091"/>
                <a:gd name="f347" fmla="val 5418884"/>
                <a:gd name="f348" fmla="val 4807173"/>
                <a:gd name="f349" fmla="val 5413795"/>
                <a:gd name="f350" fmla="val 4815384"/>
                <a:gd name="f351" fmla="val 5403926"/>
                <a:gd name="f352" fmla="val 4822656"/>
                <a:gd name="f353" fmla="val 5393214"/>
                <a:gd name="f354" fmla="val 4830010"/>
                <a:gd name="f355" fmla="val 5382674"/>
                <a:gd name="f356" fmla="val 4874298"/>
                <a:gd name="f357" fmla="val 5319323"/>
                <a:gd name="f358" fmla="val 4896484"/>
                <a:gd name="f359" fmla="val 5287734"/>
                <a:gd name="f360" fmla="val 4903839"/>
                <a:gd name="f361" fmla="val 5277191"/>
                <a:gd name="f362" fmla="val 4911520"/>
                <a:gd name="f363" fmla="val 5266885"/>
                <a:gd name="f364" fmla="val 4918019"/>
                <a:gd name="f365" fmla="val 5255673"/>
                <a:gd name="f366" fmla="val 4999238"/>
                <a:gd name="f367" fmla="val 5124058"/>
                <a:gd name="f368" fmla="val 5102559"/>
                <a:gd name="f369" fmla="val 4945225"/>
                <a:gd name="f370" fmla="val 5185787"/>
                <a:gd name="f371" fmla="val 4753943"/>
                <a:gd name="f372" fmla="val 5251271"/>
                <a:gd name="f373" fmla="val 4554965"/>
                <a:gd name="f374" fmla="val 5259371"/>
                <a:gd name="f375" fmla="val 4530051"/>
                <a:gd name="f376" fmla="val 5268846"/>
                <a:gd name="f377" fmla="val 4505799"/>
                <a:gd name="f378" fmla="val 5276136"/>
                <a:gd name="f379" fmla="val 4480521"/>
                <a:gd name="f380" fmla="val 5297442"/>
                <a:gd name="f381" fmla="val 4404389"/>
                <a:gd name="f382" fmla="val 5318953"/>
                <a:gd name="f383" fmla="val 4328458"/>
                <a:gd name="f384" fmla="val 5322895"/>
                <a:gd name="f385" fmla="val 4315679"/>
                <a:gd name="f386" fmla="val 5325929"/>
                <a:gd name="f387" fmla="val 4303390"/>
                <a:gd name="f388" fmla="val 5328684"/>
                <a:gd name="f389" fmla="val 4291175"/>
                <a:gd name="f390" fmla="val 5337470"/>
                <a:gd name="f391" fmla="val 4254522"/>
                <a:gd name="f392" fmla="val 5343899"/>
                <a:gd name="f393" fmla="val 4230045"/>
                <a:gd name="f394" fmla="val 5348129"/>
                <a:gd name="f395" fmla="val 4205565"/>
                <a:gd name="f396" fmla="val 5353277"/>
                <a:gd name="f397" fmla="val 4181038"/>
                <a:gd name="f398" fmla="val 5358786"/>
                <a:gd name="f399" fmla="val 4156608"/>
                <a:gd name="f400" fmla="val 5362533"/>
                <a:gd name="f401" fmla="val 4132000"/>
                <a:gd name="f402" fmla="val 5366762"/>
                <a:gd name="f403" fmla="val 4107520"/>
                <a:gd name="f404" fmla="val 5368877"/>
                <a:gd name="f405" fmla="val 4095280"/>
                <a:gd name="f406" fmla="val 5371390"/>
                <a:gd name="f407" fmla="val 4083000"/>
                <a:gd name="f408" fmla="val 5373105"/>
                <a:gd name="f409" fmla="val 4070802"/>
                <a:gd name="f410" fmla="val 5378288"/>
                <a:gd name="f411" fmla="val 4034066"/>
                <a:gd name="f412" fmla="val 5383471"/>
                <a:gd name="f413" fmla="val 3997331"/>
                <a:gd name="f414" fmla="val 5387373"/>
                <a:gd name="f415" fmla="val 3960547"/>
                <a:gd name="f416" fmla="val 5408513"/>
                <a:gd name="f417" fmla="val 3764258"/>
                <a:gd name="f418" fmla="val 5404752"/>
                <a:gd name="f419" fmla="val 3567184"/>
                <a:gd name="f420" fmla="val 5375699"/>
                <a:gd name="f421" fmla="val 3369810"/>
                <a:gd name="f422" fmla="val 5347044"/>
                <a:gd name="f423" fmla="val 3172396"/>
                <a:gd name="f424" fmla="val 5293473"/>
                <a:gd name="f425" fmla="val 2975222"/>
                <a:gd name="f426" fmla="val 5225695"/>
                <a:gd name="f427" fmla="val 2777923"/>
                <a:gd name="f428" fmla="val 5157675"/>
                <a:gd name="f429" fmla="val 2580560"/>
                <a:gd name="f430" fmla="val 5075729"/>
                <a:gd name="f431" fmla="val 2382997"/>
                <a:gd name="f432" fmla="val 4989893"/>
                <a:gd name="f433" fmla="val 2181595"/>
                <a:gd name="f434" fmla="val 4856777"/>
                <a:gd name="f435" fmla="val 1872581"/>
                <a:gd name="f436" fmla="val 4811108"/>
                <a:gd name="f437" fmla="val 1763784"/>
                <a:gd name="f438" fmla="val 4768691"/>
                <a:gd name="f439" fmla="val 1655416"/>
                <a:gd name="f440" fmla="val 4729367"/>
                <a:gd name="f441" fmla="val 1547581"/>
                <a:gd name="f442" fmla="val 4650320"/>
                <a:gd name="f443" fmla="val 1331954"/>
                <a:gd name="f444" fmla="val 4585048"/>
                <a:gd name="f445" fmla="val 1118545"/>
                <a:gd name="f446" fmla="val 4510575"/>
                <a:gd name="f447" fmla="val 917244"/>
                <a:gd name="f448" fmla="val 4473339"/>
                <a:gd name="f449" fmla="val 816594"/>
                <a:gd name="f450" fmla="val 4433491"/>
                <a:gd name="f451" fmla="val 718925"/>
                <a:gd name="f452" fmla="val 4387446"/>
                <a:gd name="f453" fmla="val 626512"/>
                <a:gd name="f454" fmla="val 4341559"/>
                <a:gd name="f455" fmla="val 533993"/>
                <a:gd name="f456" fmla="val 4289352"/>
                <a:gd name="f457" fmla="val 446701"/>
                <a:gd name="f458" fmla="val 4227716"/>
                <a:gd name="f459" fmla="val 368510"/>
                <a:gd name="f460" fmla="val 4166554"/>
                <a:gd name="f461" fmla="val 290006"/>
                <a:gd name="f462" fmla="val 4096194"/>
                <a:gd name="f463" fmla="val 220222"/>
                <a:gd name="f464" fmla="val 4017774"/>
                <a:gd name="f465" fmla="val 161674"/>
                <a:gd name="f466" fmla="val 3939391"/>
                <a:gd name="f467" fmla="val 102989"/>
                <a:gd name="f468" fmla="val 3853034"/>
                <a:gd name="f469" fmla="val 55709"/>
                <a:gd name="f470" fmla="val 3761542"/>
                <a:gd name="f471" fmla="val 19860"/>
                <a:gd name="f472" fmla="val 3727185"/>
                <a:gd name="f473" fmla="val 6533"/>
                <a:gd name="f474" fmla="val 1325680"/>
                <a:gd name="f475" fmla="val 2347354"/>
                <a:gd name="f476" fmla="val 2262734"/>
                <a:gd name="f477" fmla="val 20581"/>
                <a:gd name="f478" fmla="val 2164073"/>
                <a:gd name="f479" fmla="val 49233"/>
                <a:gd name="f480" fmla="val 2066423"/>
                <a:gd name="f481" fmla="val 82020"/>
                <a:gd name="f482" fmla="val 1969830"/>
                <a:gd name="f483" fmla="val 118108"/>
                <a:gd name="f484" fmla="val 1945675"/>
                <a:gd name="f485" fmla="val 127092"/>
                <a:gd name="f486" fmla="val 1921391"/>
                <a:gd name="f487" fmla="val 135598"/>
                <a:gd name="f488" fmla="val 1897367"/>
                <a:gd name="f489" fmla="val 145059"/>
                <a:gd name="f490" fmla="val 1873522"/>
                <a:gd name="f491" fmla="val 155302"/>
                <a:gd name="f492" fmla="val 1849679"/>
                <a:gd name="f493" fmla="val 165546"/>
                <a:gd name="f494" fmla="val 1825860"/>
                <a:gd name="f495" fmla="val 175210"/>
                <a:gd name="f496" fmla="val 1754258"/>
                <a:gd name="f497" fmla="val 204746"/>
                <a:gd name="f498" fmla="val 1683442"/>
                <a:gd name="f499" fmla="val 237143"/>
                <a:gd name="f500" fmla="val 1659851"/>
                <a:gd name="f501" fmla="val 247896"/>
                <a:gd name="f502" fmla="val 1636127"/>
                <a:gd name="f503" fmla="val 258172"/>
                <a:gd name="f504" fmla="val 1612330"/>
                <a:gd name="f505" fmla="val 268724"/>
                <a:gd name="f506" fmla="val 1542244"/>
                <a:gd name="f507" fmla="val 303229"/>
                <a:gd name="f508" fmla="val 1471990"/>
                <a:gd name="f509" fmla="val 337395"/>
                <a:gd name="f510" fmla="val 1448660"/>
                <a:gd name="f511" fmla="val 349103"/>
                <a:gd name="f512" fmla="val 1425927"/>
                <a:gd name="f513" fmla="val 362441"/>
                <a:gd name="f514" fmla="val 1402813"/>
                <a:gd name="f515" fmla="val 374794"/>
                <a:gd name="f516" fmla="val 1333886"/>
                <a:gd name="f517" fmla="val 412702"/>
                <a:gd name="f518" fmla="val 1310940"/>
                <a:gd name="f519" fmla="val 425394"/>
                <a:gd name="f520" fmla="val 1288842"/>
                <a:gd name="f521" fmla="val 440228"/>
                <a:gd name="f522" fmla="val 1266278"/>
                <a:gd name="f523" fmla="val 453907"/>
                <a:gd name="f524" fmla="val 1199136"/>
                <a:gd name="f525" fmla="val 496266"/>
                <a:gd name="f526" fmla="val 1182302"/>
                <a:gd name="f527" fmla="val 506917"/>
                <a:gd name="f528" fmla="val 1166009"/>
                <a:gd name="f529" fmla="val 518449"/>
                <a:gd name="f530" fmla="val 1133302"/>
                <a:gd name="f531" fmla="val 541479"/>
                <a:gd name="f532" fmla="val 1067923"/>
                <a:gd name="f533" fmla="val 587403"/>
                <a:gd name="f534" fmla="val 1051509"/>
                <a:gd name="f535" fmla="val 598902"/>
                <a:gd name="f536" fmla="val 1035673"/>
                <a:gd name="f537" fmla="val 611145"/>
                <a:gd name="f538" fmla="val 1003878"/>
                <a:gd name="f539" fmla="val 635598"/>
                <a:gd name="f540" fmla="val 961473"/>
                <a:gd name="f541" fmla="val 668248"/>
                <a:gd name="f542" fmla="val 918407"/>
                <a:gd name="f543" fmla="val 699983"/>
                <a:gd name="f544" fmla="val 877673"/>
                <a:gd name="f545" fmla="val 735582"/>
                <a:gd name="f546" fmla="val 711850"/>
                <a:gd name="f547" fmla="val 872792"/>
                <a:gd name="f548" fmla="val 555901"/>
                <a:gd name="f549" fmla="val 1026776"/>
                <a:gd name="f550" fmla="val 417533"/>
                <a:gd name="f551" fmla="val 1198720"/>
                <a:gd name="f552" fmla="val 278999"/>
                <a:gd name="f553" fmla="val 1370325"/>
                <a:gd name="f554" fmla="val 156917"/>
                <a:gd name="f555" fmla="val 1557820"/>
                <a:gd name="f556" fmla="val 54935"/>
                <a:gd name="f557" fmla="val 1756293"/>
                <a:gd name="f558" fmla="val 17844"/>
                <a:gd name="f559" fmla="val 1831433"/>
                <a:gd name="f560" fmla="val 1869131"/>
                <a:gd name="f561" fmla="val 1198550"/>
                <a:gd name="f562" fmla="val 185957"/>
                <a:gd name="f563" fmla="val 961506"/>
                <a:gd name="f564" fmla="val 342426"/>
                <a:gd name="f565" fmla="val 776600"/>
                <a:gd name="f566" fmla="val 509755"/>
                <a:gd name="f567" fmla="val 602849"/>
                <a:gd name="f568" fmla="val 689746"/>
                <a:gd name="f569" fmla="val 447064"/>
                <a:gd name="f570" fmla="val 733932"/>
                <a:gd name="f571" fmla="val 406795"/>
                <a:gd name="f572" fmla="val 780859"/>
                <a:gd name="f573" fmla="val 370795"/>
                <a:gd name="f574" fmla="val 827126"/>
                <a:gd name="f575" fmla="val 333881"/>
                <a:gd name="f576" fmla="val 872886"/>
                <a:gd name="f577" fmla="val 295949"/>
                <a:gd name="f578" fmla="val 921195"/>
                <a:gd name="f579" fmla="val 262526"/>
                <a:gd name="f580" fmla="val 968997"/>
                <a:gd name="f581" fmla="val 228085"/>
                <a:gd name="f582" fmla="val 1004883"/>
                <a:gd name="f583" fmla="val 202373"/>
                <a:gd name="f584" fmla="val 1022826"/>
                <a:gd name="f585" fmla="val 189517"/>
                <a:gd name="f586" fmla="val 1041187"/>
                <a:gd name="f587" fmla="val 177509"/>
                <a:gd name="f588" fmla="val 1114760"/>
                <a:gd name="f589" fmla="val 129512"/>
                <a:gd name="f590" fmla="val 1139435"/>
                <a:gd name="f591" fmla="val 113750"/>
                <a:gd name="f592" fmla="val 1163439"/>
                <a:gd name="f593" fmla="val 96630"/>
                <a:gd name="f594" fmla="val 1188498"/>
                <a:gd name="f595" fmla="val 81854"/>
                <a:gd name="f596" fmla="val 1263461"/>
                <a:gd name="f597" fmla="val 36880"/>
                <a:gd name="f598" fmla="+- 0 0 -90"/>
                <a:gd name="f599" fmla="*/ f3 1 6091008"/>
                <a:gd name="f600" fmla="*/ f4 1 6858000"/>
                <a:gd name="f601" fmla="val f5"/>
                <a:gd name="f602" fmla="val f6"/>
                <a:gd name="f603" fmla="val f7"/>
                <a:gd name="f604" fmla="*/ f598 f0 1"/>
                <a:gd name="f605" fmla="+- f603 0 f601"/>
                <a:gd name="f606" fmla="+- f602 0 f601"/>
                <a:gd name="f607" fmla="*/ f604 1 f2"/>
                <a:gd name="f608" fmla="*/ f606 1 6091008"/>
                <a:gd name="f609" fmla="*/ f605 1 6858000"/>
                <a:gd name="f610" fmla="*/ 0 f606 1"/>
                <a:gd name="f611" fmla="*/ 5476844 f605 1"/>
                <a:gd name="f612" fmla="*/ 15220 f606 1"/>
                <a:gd name="f613" fmla="*/ 5501668 f605 1"/>
                <a:gd name="f614" fmla="*/ 198940 f606 1"/>
                <a:gd name="f615" fmla="*/ 5717964 f605 1"/>
                <a:gd name="f616" fmla="*/ 251499 f606 1"/>
                <a:gd name="f617" fmla="*/ 5763842 f605 1"/>
                <a:gd name="f618" fmla="*/ 308460 f606 1"/>
                <a:gd name="f619" fmla="*/ 5806337 f605 1"/>
                <a:gd name="f620" fmla="*/ 368305 f606 1"/>
                <a:gd name="f621" fmla="*/ 5847248 f605 1"/>
                <a:gd name="f622" fmla="*/ 430451 f606 1"/>
                <a:gd name="f623" fmla="*/ 5887305 f605 1"/>
                <a:gd name="f624" fmla="*/ 975811 f606 1"/>
                <a:gd name="f625" fmla="*/ 6205653 f605 1"/>
                <a:gd name="f626" fmla="*/ 1510250 f606 1"/>
                <a:gd name="f627" fmla="*/ 6575390 f605 1"/>
                <a:gd name="f628" fmla="*/ 2002437 f606 1"/>
                <a:gd name="f629" fmla="*/ 6825029 f605 1"/>
                <a:gd name="f630" fmla="*/ 2137670 f606 1"/>
                <a:gd name="f631" fmla="*/ 6856874 f605 1"/>
                <a:gd name="f632" fmla="*/ 2145778 f606 1"/>
                <a:gd name="f633" fmla="*/ 6858000 f605 1"/>
                <a:gd name="f634" fmla="*/ 1098858 f606 1"/>
                <a:gd name="f635" fmla="*/ 1004166 f606 1"/>
                <a:gd name="f636" fmla="*/ 6786858 f605 1"/>
                <a:gd name="f637" fmla="*/ 751974 f606 1"/>
                <a:gd name="f638" fmla="*/ 6608169 f605 1"/>
                <a:gd name="f639" fmla="*/ 623305 f606 1"/>
                <a:gd name="f640" fmla="*/ 6522172 f605 1"/>
                <a:gd name="f641" fmla="*/ 492346 f606 1"/>
                <a:gd name="f642" fmla="*/ 6437477 f605 1"/>
                <a:gd name="f643" fmla="*/ 358536 f606 1"/>
                <a:gd name="f644" fmla="*/ 6352312 f605 1"/>
                <a:gd name="f645" fmla="*/ 290710 f606 1"/>
                <a:gd name="f646" fmla="*/ 6308820 f605 1"/>
                <a:gd name="f647" fmla="*/ 221792 f606 1"/>
                <a:gd name="f648" fmla="*/ 6263122 f605 1"/>
                <a:gd name="f649" fmla="*/ 152460 f606 1"/>
                <a:gd name="f650" fmla="*/ 6215106 f605 1"/>
                <a:gd name="f651" fmla="*/ 83055 f606 1"/>
                <a:gd name="f652" fmla="*/ 6163978 f605 1"/>
                <a:gd name="f653" fmla="*/ 14161 f606 1"/>
                <a:gd name="f654" fmla="*/ 6109014 f605 1"/>
                <a:gd name="f655" fmla="*/ 6096195 f605 1"/>
                <a:gd name="f656" fmla="*/ 3707444 f606 1"/>
                <a:gd name="f657" fmla="*/ 0 f605 1"/>
                <a:gd name="f658" fmla="*/ 4265528 f606 1"/>
                <a:gd name="f659" fmla="*/ 4291472 f606 1"/>
                <a:gd name="f660" fmla="*/ 15596 f605 1"/>
                <a:gd name="f661" fmla="*/ 4431124 f606 1"/>
                <a:gd name="f662" fmla="*/ 119052 f605 1"/>
                <a:gd name="f663" fmla="*/ 4899570 f606 1"/>
                <a:gd name="f664" fmla="*/ 643769 f605 1"/>
                <a:gd name="f665" fmla="*/ 5247925 f606 1"/>
                <a:gd name="f666" fmla="*/ 1232134 f605 1"/>
                <a:gd name="f667" fmla="*/ 5401234 f606 1"/>
                <a:gd name="f668" fmla="*/ 1518442 f605 1"/>
                <a:gd name="f669" fmla="*/ 5480921 f606 1"/>
                <a:gd name="f670" fmla="*/ 1662114 f605 1"/>
                <a:gd name="f671" fmla="*/ 5561804 f606 1"/>
                <a:gd name="f672" fmla="*/ 1812436 f605 1"/>
                <a:gd name="f673" fmla="*/ 5855037 f606 1"/>
                <a:gd name="f674" fmla="*/ 2457716 f605 1"/>
                <a:gd name="f675" fmla="*/ 6052254 f606 1"/>
                <a:gd name="f676" fmla="*/ 3193699 f605 1"/>
                <a:gd name="f677" fmla="*/ 6073151 f606 1"/>
                <a:gd name="f678" fmla="*/ 4004612 f605 1"/>
                <a:gd name="f679" fmla="*/ 6067309 f606 1"/>
                <a:gd name="f680" fmla="*/ 4055890 f605 1"/>
                <a:gd name="f681" fmla="*/ 6059979 f606 1"/>
                <a:gd name="f682" fmla="*/ 4106917 f605 1"/>
                <a:gd name="f683" fmla="*/ 6052371 f606 1"/>
                <a:gd name="f684" fmla="*/ 4158016 f605 1"/>
                <a:gd name="f685" fmla="*/ 6043434 f606 1"/>
                <a:gd name="f686" fmla="*/ 4208759 f605 1"/>
                <a:gd name="f687" fmla="*/ 6023229 f606 1"/>
                <a:gd name="f688" fmla="*/ 4309769 f605 1"/>
                <a:gd name="f689" fmla="*/ 5999922 f606 1"/>
                <a:gd name="f690" fmla="*/ 4409799 f605 1"/>
                <a:gd name="f691" fmla="*/ 5987157 f606 1"/>
                <a:gd name="f692" fmla="*/ 4459369 f605 1"/>
                <a:gd name="f693" fmla="*/ 5973731 f606 1"/>
                <a:gd name="f694" fmla="*/ 4508027 f605 1"/>
                <a:gd name="f695" fmla="*/ 5944653 f606 1"/>
                <a:gd name="f696" fmla="*/ 4602538 f605 1"/>
                <a:gd name="f697" fmla="*/ 5915334 f606 1"/>
                <a:gd name="f698" fmla="*/ 4696982 f605 1"/>
                <a:gd name="f699" fmla="*/ 5881786 f606 1"/>
                <a:gd name="f700" fmla="*/ 4790295 f605 1"/>
                <a:gd name="f701" fmla="*/ 5539609 f606 1"/>
                <a:gd name="f702" fmla="*/ 5504511 f605 1"/>
                <a:gd name="f703" fmla="*/ 5432400 f606 1"/>
                <a:gd name="f704" fmla="*/ 5669348 f605 1"/>
                <a:gd name="f705" fmla="*/ 5404330 f606 1"/>
                <a:gd name="f706" fmla="*/ 5709372 f605 1"/>
                <a:gd name="f707" fmla="*/ 5375525 f606 1"/>
                <a:gd name="f708" fmla="*/ 5748757 f605 1"/>
                <a:gd name="f709" fmla="*/ 5317831 f606 1"/>
                <a:gd name="f710" fmla="*/ 5827355 f605 1"/>
                <a:gd name="f711" fmla="*/ 5288208 f606 1"/>
                <a:gd name="f712" fmla="*/ 5865932 f605 1"/>
                <a:gd name="f713" fmla="*/ 5273251 f606 1"/>
                <a:gd name="f714" fmla="*/ 5885035 f605 1"/>
                <a:gd name="f715" fmla="*/ 5256656 f606 1"/>
                <a:gd name="f716" fmla="*/ 5902520 f605 1"/>
                <a:gd name="f717" fmla="*/ 5189858 f606 1"/>
                <a:gd name="f718" fmla="*/ 5971616 f605 1"/>
                <a:gd name="f719" fmla="*/ 5156287 f606 1"/>
                <a:gd name="f720" fmla="*/ 6005600 f605 1"/>
                <a:gd name="f721" fmla="*/ 5121598 f606 1"/>
                <a:gd name="f722" fmla="*/ 6037962 f605 1"/>
                <a:gd name="f723" fmla="*/ 5051798 f606 1"/>
                <a:gd name="f724" fmla="*/ 6101838 f605 1"/>
                <a:gd name="f725" fmla="*/ 4463594 f606 1"/>
                <a:gd name="f726" fmla="*/ 6532280 f605 1"/>
                <a:gd name="f727" fmla="*/ 4388637 f606 1"/>
                <a:gd name="f728" fmla="*/ 6579169 f605 1"/>
                <a:gd name="f729" fmla="*/ 4312856 f606 1"/>
                <a:gd name="f730" fmla="*/ 6623337 f605 1"/>
                <a:gd name="f731" fmla="*/ 4237558 f606 1"/>
                <a:gd name="f732" fmla="*/ 6667632 f605 1"/>
                <a:gd name="f733" fmla="*/ 4161774 f606 1"/>
                <a:gd name="f734" fmla="*/ 6709883 f605 1"/>
                <a:gd name="f735" fmla="*/ 4010448 f606 1"/>
                <a:gd name="f736" fmla="*/ 6792981 f605 1"/>
                <a:gd name="f737" fmla="*/ 3935163 f606 1"/>
                <a:gd name="f738" fmla="*/ 6834338 f605 1"/>
                <a:gd name="f739" fmla="*/ 3892887 f606 1"/>
                <a:gd name="f740" fmla="*/ 2743942 f606 1"/>
                <a:gd name="f741" fmla="*/ 2852577 f606 1"/>
                <a:gd name="f742" fmla="*/ 6838910 f605 1"/>
                <a:gd name="f743" fmla="*/ 3143255 f606 1"/>
                <a:gd name="f744" fmla="*/ 6759775 f605 1"/>
                <a:gd name="f745" fmla="*/ 3430899 f606 1"/>
                <a:gd name="f746" fmla="*/ 6650056 f605 1"/>
                <a:gd name="f747" fmla="*/ 3713289 f606 1"/>
                <a:gd name="f748" fmla="*/ 6514054 f605 1"/>
                <a:gd name="f749" fmla="*/ 3981228 f606 1"/>
                <a:gd name="f750" fmla="*/ 6334878 f605 1"/>
                <a:gd name="f751" fmla="*/ 4107885 f606 1"/>
                <a:gd name="f752" fmla="*/ 6233689 f605 1"/>
                <a:gd name="f753" fmla="*/ 4169795 f606 1"/>
                <a:gd name="f754" fmla="*/ 6181389 f605 1"/>
                <a:gd name="f755" fmla="*/ 4229189 f606 1"/>
                <a:gd name="f756" fmla="*/ 6125914 f605 1"/>
                <a:gd name="f757" fmla="*/ 4652064 f606 1"/>
                <a:gd name="f758" fmla="*/ 5641457 f605 1"/>
                <a:gd name="f759" fmla="*/ 4697555 f606 1"/>
                <a:gd name="f760" fmla="*/ 5576516 f605 1"/>
                <a:gd name="f761" fmla="*/ 4720492 f606 1"/>
                <a:gd name="f762" fmla="*/ 5544537 f605 1"/>
                <a:gd name="f763" fmla="*/ 4741922 f606 1"/>
                <a:gd name="f764" fmla="*/ 5511420 f605 1"/>
                <a:gd name="f765" fmla="*/ 4784179 f606 1"/>
                <a:gd name="f766" fmla="*/ 5445022 f605 1"/>
                <a:gd name="f767" fmla="*/ 4794796 f606 1"/>
                <a:gd name="f768" fmla="*/ 5428584 f605 1"/>
                <a:gd name="f769" fmla="*/ 4807173 f606 1"/>
                <a:gd name="f770" fmla="*/ 5413795 f605 1"/>
                <a:gd name="f771" fmla="*/ 4830010 f606 1"/>
                <a:gd name="f772" fmla="*/ 5382674 f605 1"/>
                <a:gd name="f773" fmla="*/ 4874298 f606 1"/>
                <a:gd name="f774" fmla="*/ 5319323 f605 1"/>
                <a:gd name="f775" fmla="*/ 4896484 f606 1"/>
                <a:gd name="f776" fmla="*/ 5287734 f605 1"/>
                <a:gd name="f777" fmla="*/ 4918019 f606 1"/>
                <a:gd name="f778" fmla="*/ 5255673 f605 1"/>
                <a:gd name="f779" fmla="*/ 4999238 f606 1"/>
                <a:gd name="f780" fmla="*/ 5124058 f605 1"/>
                <a:gd name="f781" fmla="*/ 5251271 f606 1"/>
                <a:gd name="f782" fmla="*/ 4554965 f605 1"/>
                <a:gd name="f783" fmla="*/ 5276136 f606 1"/>
                <a:gd name="f784" fmla="*/ 4480521 f605 1"/>
                <a:gd name="f785" fmla="*/ 5297442 f606 1"/>
                <a:gd name="f786" fmla="*/ 4404389 f605 1"/>
                <a:gd name="f787" fmla="*/ 5318953 f606 1"/>
                <a:gd name="f788" fmla="*/ 4328458 f605 1"/>
                <a:gd name="f789" fmla="*/ 5328684 f606 1"/>
                <a:gd name="f790" fmla="*/ 4291175 f605 1"/>
                <a:gd name="f791" fmla="*/ 5337470 f606 1"/>
                <a:gd name="f792" fmla="*/ 4254522 f605 1"/>
                <a:gd name="f793" fmla="*/ 5353277 f606 1"/>
                <a:gd name="f794" fmla="*/ 4181038 f605 1"/>
                <a:gd name="f795" fmla="*/ 5366762 f606 1"/>
                <a:gd name="f796" fmla="*/ 4107520 f605 1"/>
                <a:gd name="f797" fmla="*/ 5373105 f606 1"/>
                <a:gd name="f798" fmla="*/ 4070802 f605 1"/>
                <a:gd name="f799" fmla="*/ 5378288 f606 1"/>
                <a:gd name="f800" fmla="*/ 4034066 f605 1"/>
                <a:gd name="f801" fmla="*/ 5383471 f606 1"/>
                <a:gd name="f802" fmla="*/ 3997331 f605 1"/>
                <a:gd name="f803" fmla="*/ 5387373 f606 1"/>
                <a:gd name="f804" fmla="*/ 3960547 f605 1"/>
                <a:gd name="f805" fmla="*/ 5375699 f606 1"/>
                <a:gd name="f806" fmla="*/ 3369810 f605 1"/>
                <a:gd name="f807" fmla="*/ 5225695 f606 1"/>
                <a:gd name="f808" fmla="*/ 2777923 f605 1"/>
                <a:gd name="f809" fmla="*/ 4989893 f606 1"/>
                <a:gd name="f810" fmla="*/ 2181595 f605 1"/>
                <a:gd name="f811" fmla="*/ 4856777 f606 1"/>
                <a:gd name="f812" fmla="*/ 1872581 f605 1"/>
                <a:gd name="f813" fmla="*/ 4729367 f606 1"/>
                <a:gd name="f814" fmla="*/ 1547581 f605 1"/>
                <a:gd name="f815" fmla="*/ 4510575 f606 1"/>
                <a:gd name="f816" fmla="*/ 917244 f605 1"/>
                <a:gd name="f817" fmla="*/ 4387446 f606 1"/>
                <a:gd name="f818" fmla="*/ 626512 f605 1"/>
                <a:gd name="f819" fmla="*/ 4227716 f606 1"/>
                <a:gd name="f820" fmla="*/ 368510 f605 1"/>
                <a:gd name="f821" fmla="*/ 4017774 f606 1"/>
                <a:gd name="f822" fmla="*/ 161674 f605 1"/>
                <a:gd name="f823" fmla="*/ 3761542 f606 1"/>
                <a:gd name="f824" fmla="*/ 19860 f605 1"/>
                <a:gd name="f825" fmla="*/ 3727185 f606 1"/>
                <a:gd name="f826" fmla="*/ 6533 f605 1"/>
                <a:gd name="f827" fmla="*/ 1325680 f606 1"/>
                <a:gd name="f828" fmla="*/ 2347354 f606 1"/>
                <a:gd name="f829" fmla="*/ 2262734 f606 1"/>
                <a:gd name="f830" fmla="*/ 20581 f605 1"/>
                <a:gd name="f831" fmla="*/ 1969830 f606 1"/>
                <a:gd name="f832" fmla="*/ 118108 f605 1"/>
                <a:gd name="f833" fmla="*/ 1897367 f606 1"/>
                <a:gd name="f834" fmla="*/ 145059 f605 1"/>
                <a:gd name="f835" fmla="*/ 1825860 f606 1"/>
                <a:gd name="f836" fmla="*/ 175210 f605 1"/>
                <a:gd name="f837" fmla="*/ 1754258 f606 1"/>
                <a:gd name="f838" fmla="*/ 204746 f605 1"/>
                <a:gd name="f839" fmla="*/ 1683442 f606 1"/>
                <a:gd name="f840" fmla="*/ 237143 f605 1"/>
                <a:gd name="f841" fmla="*/ 1612330 f606 1"/>
                <a:gd name="f842" fmla="*/ 268724 f605 1"/>
                <a:gd name="f843" fmla="*/ 1542244 f606 1"/>
                <a:gd name="f844" fmla="*/ 303229 f605 1"/>
                <a:gd name="f845" fmla="*/ 1471990 f606 1"/>
                <a:gd name="f846" fmla="*/ 337395 f605 1"/>
                <a:gd name="f847" fmla="*/ 1402813 f606 1"/>
                <a:gd name="f848" fmla="*/ 374794 f605 1"/>
                <a:gd name="f849" fmla="*/ 1333886 f606 1"/>
                <a:gd name="f850" fmla="*/ 412702 f605 1"/>
                <a:gd name="f851" fmla="*/ 1266278 f606 1"/>
                <a:gd name="f852" fmla="*/ 453907 f605 1"/>
                <a:gd name="f853" fmla="*/ 1199136 f606 1"/>
                <a:gd name="f854" fmla="*/ 496266 f605 1"/>
                <a:gd name="f855" fmla="*/ 1182302 f606 1"/>
                <a:gd name="f856" fmla="*/ 506917 f605 1"/>
                <a:gd name="f857" fmla="*/ 1166009 f606 1"/>
                <a:gd name="f858" fmla="*/ 518449 f605 1"/>
                <a:gd name="f859" fmla="*/ 1133302 f606 1"/>
                <a:gd name="f860" fmla="*/ 541479 f605 1"/>
                <a:gd name="f861" fmla="*/ 1067923 f606 1"/>
                <a:gd name="f862" fmla="*/ 587403 f605 1"/>
                <a:gd name="f863" fmla="*/ 1051509 f606 1"/>
                <a:gd name="f864" fmla="*/ 598902 f605 1"/>
                <a:gd name="f865" fmla="*/ 1035673 f606 1"/>
                <a:gd name="f866" fmla="*/ 611145 f605 1"/>
                <a:gd name="f867" fmla="*/ 1003878 f606 1"/>
                <a:gd name="f868" fmla="*/ 635598 f605 1"/>
                <a:gd name="f869" fmla="*/ 877673 f606 1"/>
                <a:gd name="f870" fmla="*/ 735582 f605 1"/>
                <a:gd name="f871" fmla="*/ 417533 f606 1"/>
                <a:gd name="f872" fmla="*/ 1198720 f605 1"/>
                <a:gd name="f873" fmla="*/ 54935 f606 1"/>
                <a:gd name="f874" fmla="*/ 1756293 f605 1"/>
                <a:gd name="f875" fmla="*/ 17844 f606 1"/>
                <a:gd name="f876" fmla="*/ 1831433 f605 1"/>
                <a:gd name="f877" fmla="*/ 1869131 f605 1"/>
                <a:gd name="f878" fmla="*/ 1198550 f605 1"/>
                <a:gd name="f879" fmla="*/ 185957 f606 1"/>
                <a:gd name="f880" fmla="*/ 961506 f605 1"/>
                <a:gd name="f881" fmla="*/ 689746 f606 1"/>
                <a:gd name="f882" fmla="*/ 447064 f605 1"/>
                <a:gd name="f883" fmla="*/ 827126 f606 1"/>
                <a:gd name="f884" fmla="*/ 333881 f605 1"/>
                <a:gd name="f885" fmla="*/ 968997 f606 1"/>
                <a:gd name="f886" fmla="*/ 228085 f605 1"/>
                <a:gd name="f887" fmla="*/ 1004883 f606 1"/>
                <a:gd name="f888" fmla="*/ 202373 f605 1"/>
                <a:gd name="f889" fmla="*/ 1022826 f606 1"/>
                <a:gd name="f890" fmla="*/ 189517 f605 1"/>
                <a:gd name="f891" fmla="*/ 1041187 f606 1"/>
                <a:gd name="f892" fmla="*/ 177509 f605 1"/>
                <a:gd name="f893" fmla="*/ 1114760 f606 1"/>
                <a:gd name="f894" fmla="*/ 129512 f605 1"/>
                <a:gd name="f895" fmla="*/ 1188498 f606 1"/>
                <a:gd name="f896" fmla="*/ 81854 f605 1"/>
                <a:gd name="f897" fmla="*/ 1263461 f606 1"/>
                <a:gd name="f898" fmla="*/ 36880 f605 1"/>
                <a:gd name="f899" fmla="+- f607 0 f1"/>
                <a:gd name="f900" fmla="*/ f610 1 6091008"/>
                <a:gd name="f901" fmla="*/ f611 1 6858000"/>
                <a:gd name="f902" fmla="*/ f612 1 6091008"/>
                <a:gd name="f903" fmla="*/ f613 1 6858000"/>
                <a:gd name="f904" fmla="*/ f614 1 6091008"/>
                <a:gd name="f905" fmla="*/ f615 1 6858000"/>
                <a:gd name="f906" fmla="*/ f616 1 6091008"/>
                <a:gd name="f907" fmla="*/ f617 1 6858000"/>
                <a:gd name="f908" fmla="*/ f618 1 6091008"/>
                <a:gd name="f909" fmla="*/ f619 1 6858000"/>
                <a:gd name="f910" fmla="*/ f620 1 6091008"/>
                <a:gd name="f911" fmla="*/ f621 1 6858000"/>
                <a:gd name="f912" fmla="*/ f622 1 6091008"/>
                <a:gd name="f913" fmla="*/ f623 1 6858000"/>
                <a:gd name="f914" fmla="*/ f624 1 6091008"/>
                <a:gd name="f915" fmla="*/ f625 1 6858000"/>
                <a:gd name="f916" fmla="*/ f626 1 6091008"/>
                <a:gd name="f917" fmla="*/ f627 1 6858000"/>
                <a:gd name="f918" fmla="*/ f628 1 6091008"/>
                <a:gd name="f919" fmla="*/ f629 1 6858000"/>
                <a:gd name="f920" fmla="*/ f630 1 6091008"/>
                <a:gd name="f921" fmla="*/ f631 1 6858000"/>
                <a:gd name="f922" fmla="*/ f632 1 6091008"/>
                <a:gd name="f923" fmla="*/ f633 1 6858000"/>
                <a:gd name="f924" fmla="*/ f634 1 6091008"/>
                <a:gd name="f925" fmla="*/ f635 1 6091008"/>
                <a:gd name="f926" fmla="*/ f636 1 6858000"/>
                <a:gd name="f927" fmla="*/ f637 1 6091008"/>
                <a:gd name="f928" fmla="*/ f638 1 6858000"/>
                <a:gd name="f929" fmla="*/ f639 1 6091008"/>
                <a:gd name="f930" fmla="*/ f640 1 6858000"/>
                <a:gd name="f931" fmla="*/ f641 1 6091008"/>
                <a:gd name="f932" fmla="*/ f642 1 6858000"/>
                <a:gd name="f933" fmla="*/ f643 1 6091008"/>
                <a:gd name="f934" fmla="*/ f644 1 6858000"/>
                <a:gd name="f935" fmla="*/ f645 1 6091008"/>
                <a:gd name="f936" fmla="*/ f646 1 6858000"/>
                <a:gd name="f937" fmla="*/ f647 1 6091008"/>
                <a:gd name="f938" fmla="*/ f648 1 6858000"/>
                <a:gd name="f939" fmla="*/ f649 1 6091008"/>
                <a:gd name="f940" fmla="*/ f650 1 6858000"/>
                <a:gd name="f941" fmla="*/ f651 1 6091008"/>
                <a:gd name="f942" fmla="*/ f652 1 6858000"/>
                <a:gd name="f943" fmla="*/ f653 1 6091008"/>
                <a:gd name="f944" fmla="*/ f654 1 6858000"/>
                <a:gd name="f945" fmla="*/ f655 1 6858000"/>
                <a:gd name="f946" fmla="*/ f656 1 6091008"/>
                <a:gd name="f947" fmla="*/ f657 1 6858000"/>
                <a:gd name="f948" fmla="*/ f658 1 6091008"/>
                <a:gd name="f949" fmla="*/ f659 1 6091008"/>
                <a:gd name="f950" fmla="*/ f660 1 6858000"/>
                <a:gd name="f951" fmla="*/ f661 1 6091008"/>
                <a:gd name="f952" fmla="*/ f662 1 6858000"/>
                <a:gd name="f953" fmla="*/ f663 1 6091008"/>
                <a:gd name="f954" fmla="*/ f664 1 6858000"/>
                <a:gd name="f955" fmla="*/ f665 1 6091008"/>
                <a:gd name="f956" fmla="*/ f666 1 6858000"/>
                <a:gd name="f957" fmla="*/ f667 1 6091008"/>
                <a:gd name="f958" fmla="*/ f668 1 6858000"/>
                <a:gd name="f959" fmla="*/ f669 1 6091008"/>
                <a:gd name="f960" fmla="*/ f670 1 6858000"/>
                <a:gd name="f961" fmla="*/ f671 1 6091008"/>
                <a:gd name="f962" fmla="*/ f672 1 6858000"/>
                <a:gd name="f963" fmla="*/ f673 1 6091008"/>
                <a:gd name="f964" fmla="*/ f674 1 6858000"/>
                <a:gd name="f965" fmla="*/ f675 1 6091008"/>
                <a:gd name="f966" fmla="*/ f676 1 6858000"/>
                <a:gd name="f967" fmla="*/ f677 1 6091008"/>
                <a:gd name="f968" fmla="*/ f678 1 6858000"/>
                <a:gd name="f969" fmla="*/ f679 1 6091008"/>
                <a:gd name="f970" fmla="*/ f680 1 6858000"/>
                <a:gd name="f971" fmla="*/ f681 1 6091008"/>
                <a:gd name="f972" fmla="*/ f682 1 6858000"/>
                <a:gd name="f973" fmla="*/ f683 1 6091008"/>
                <a:gd name="f974" fmla="*/ f684 1 6858000"/>
                <a:gd name="f975" fmla="*/ f685 1 6091008"/>
                <a:gd name="f976" fmla="*/ f686 1 6858000"/>
                <a:gd name="f977" fmla="*/ f687 1 6091008"/>
                <a:gd name="f978" fmla="*/ f688 1 6858000"/>
                <a:gd name="f979" fmla="*/ f689 1 6091008"/>
                <a:gd name="f980" fmla="*/ f690 1 6858000"/>
                <a:gd name="f981" fmla="*/ f691 1 6091008"/>
                <a:gd name="f982" fmla="*/ f692 1 6858000"/>
                <a:gd name="f983" fmla="*/ f693 1 6091008"/>
                <a:gd name="f984" fmla="*/ f694 1 6858000"/>
                <a:gd name="f985" fmla="*/ f695 1 6091008"/>
                <a:gd name="f986" fmla="*/ f696 1 6858000"/>
                <a:gd name="f987" fmla="*/ f697 1 6091008"/>
                <a:gd name="f988" fmla="*/ f698 1 6858000"/>
                <a:gd name="f989" fmla="*/ f699 1 6091008"/>
                <a:gd name="f990" fmla="*/ f700 1 6858000"/>
                <a:gd name="f991" fmla="*/ f701 1 6091008"/>
                <a:gd name="f992" fmla="*/ f702 1 6858000"/>
                <a:gd name="f993" fmla="*/ f703 1 6091008"/>
                <a:gd name="f994" fmla="*/ f704 1 6858000"/>
                <a:gd name="f995" fmla="*/ f705 1 6091008"/>
                <a:gd name="f996" fmla="*/ f706 1 6858000"/>
                <a:gd name="f997" fmla="*/ f707 1 6091008"/>
                <a:gd name="f998" fmla="*/ f708 1 6858000"/>
                <a:gd name="f999" fmla="*/ f709 1 6091008"/>
                <a:gd name="f1000" fmla="*/ f710 1 6858000"/>
                <a:gd name="f1001" fmla="*/ f711 1 6091008"/>
                <a:gd name="f1002" fmla="*/ f712 1 6858000"/>
                <a:gd name="f1003" fmla="*/ f713 1 6091008"/>
                <a:gd name="f1004" fmla="*/ f714 1 6858000"/>
                <a:gd name="f1005" fmla="*/ f715 1 6091008"/>
                <a:gd name="f1006" fmla="*/ f716 1 6858000"/>
                <a:gd name="f1007" fmla="*/ f717 1 6091008"/>
                <a:gd name="f1008" fmla="*/ f718 1 6858000"/>
                <a:gd name="f1009" fmla="*/ f719 1 6091008"/>
                <a:gd name="f1010" fmla="*/ f720 1 6858000"/>
                <a:gd name="f1011" fmla="*/ f721 1 6091008"/>
                <a:gd name="f1012" fmla="*/ f722 1 6858000"/>
                <a:gd name="f1013" fmla="*/ f723 1 6091008"/>
                <a:gd name="f1014" fmla="*/ f724 1 6858000"/>
                <a:gd name="f1015" fmla="*/ f725 1 6091008"/>
                <a:gd name="f1016" fmla="*/ f726 1 6858000"/>
                <a:gd name="f1017" fmla="*/ f727 1 6091008"/>
                <a:gd name="f1018" fmla="*/ f728 1 6858000"/>
                <a:gd name="f1019" fmla="*/ f729 1 6091008"/>
                <a:gd name="f1020" fmla="*/ f730 1 6858000"/>
                <a:gd name="f1021" fmla="*/ f731 1 6091008"/>
                <a:gd name="f1022" fmla="*/ f732 1 6858000"/>
                <a:gd name="f1023" fmla="*/ f733 1 6091008"/>
                <a:gd name="f1024" fmla="*/ f734 1 6858000"/>
                <a:gd name="f1025" fmla="*/ f735 1 6091008"/>
                <a:gd name="f1026" fmla="*/ f736 1 6858000"/>
                <a:gd name="f1027" fmla="*/ f737 1 6091008"/>
                <a:gd name="f1028" fmla="*/ f738 1 6858000"/>
                <a:gd name="f1029" fmla="*/ f739 1 6091008"/>
                <a:gd name="f1030" fmla="*/ f740 1 6091008"/>
                <a:gd name="f1031" fmla="*/ f741 1 6091008"/>
                <a:gd name="f1032" fmla="*/ f742 1 6858000"/>
                <a:gd name="f1033" fmla="*/ f743 1 6091008"/>
                <a:gd name="f1034" fmla="*/ f744 1 6858000"/>
                <a:gd name="f1035" fmla="*/ f745 1 6091008"/>
                <a:gd name="f1036" fmla="*/ f746 1 6858000"/>
                <a:gd name="f1037" fmla="*/ f747 1 6091008"/>
                <a:gd name="f1038" fmla="*/ f748 1 6858000"/>
                <a:gd name="f1039" fmla="*/ f749 1 6091008"/>
                <a:gd name="f1040" fmla="*/ f750 1 6858000"/>
                <a:gd name="f1041" fmla="*/ f751 1 6091008"/>
                <a:gd name="f1042" fmla="*/ f752 1 6858000"/>
                <a:gd name="f1043" fmla="*/ f753 1 6091008"/>
                <a:gd name="f1044" fmla="*/ f754 1 6858000"/>
                <a:gd name="f1045" fmla="*/ f755 1 6091008"/>
                <a:gd name="f1046" fmla="*/ f756 1 6858000"/>
                <a:gd name="f1047" fmla="*/ f757 1 6091008"/>
                <a:gd name="f1048" fmla="*/ f758 1 6858000"/>
                <a:gd name="f1049" fmla="*/ f759 1 6091008"/>
                <a:gd name="f1050" fmla="*/ f760 1 6858000"/>
                <a:gd name="f1051" fmla="*/ f761 1 6091008"/>
                <a:gd name="f1052" fmla="*/ f762 1 6858000"/>
                <a:gd name="f1053" fmla="*/ f763 1 6091008"/>
                <a:gd name="f1054" fmla="*/ f764 1 6858000"/>
                <a:gd name="f1055" fmla="*/ f765 1 6091008"/>
                <a:gd name="f1056" fmla="*/ f766 1 6858000"/>
                <a:gd name="f1057" fmla="*/ f767 1 6091008"/>
                <a:gd name="f1058" fmla="*/ f768 1 6858000"/>
                <a:gd name="f1059" fmla="*/ f769 1 6091008"/>
                <a:gd name="f1060" fmla="*/ f770 1 6858000"/>
                <a:gd name="f1061" fmla="*/ f771 1 6091008"/>
                <a:gd name="f1062" fmla="*/ f772 1 6858000"/>
                <a:gd name="f1063" fmla="*/ f773 1 6091008"/>
                <a:gd name="f1064" fmla="*/ f774 1 6858000"/>
                <a:gd name="f1065" fmla="*/ f775 1 6091008"/>
                <a:gd name="f1066" fmla="*/ f776 1 6858000"/>
                <a:gd name="f1067" fmla="*/ f777 1 6091008"/>
                <a:gd name="f1068" fmla="*/ f778 1 6858000"/>
                <a:gd name="f1069" fmla="*/ f779 1 6091008"/>
                <a:gd name="f1070" fmla="*/ f780 1 6858000"/>
                <a:gd name="f1071" fmla="*/ f781 1 6091008"/>
                <a:gd name="f1072" fmla="*/ f782 1 6858000"/>
                <a:gd name="f1073" fmla="*/ f783 1 6091008"/>
                <a:gd name="f1074" fmla="*/ f784 1 6858000"/>
                <a:gd name="f1075" fmla="*/ f785 1 6091008"/>
                <a:gd name="f1076" fmla="*/ f786 1 6858000"/>
                <a:gd name="f1077" fmla="*/ f787 1 6091008"/>
                <a:gd name="f1078" fmla="*/ f788 1 6858000"/>
                <a:gd name="f1079" fmla="*/ f789 1 6091008"/>
                <a:gd name="f1080" fmla="*/ f790 1 6858000"/>
                <a:gd name="f1081" fmla="*/ f791 1 6091008"/>
                <a:gd name="f1082" fmla="*/ f792 1 6858000"/>
                <a:gd name="f1083" fmla="*/ f793 1 6091008"/>
                <a:gd name="f1084" fmla="*/ f794 1 6858000"/>
                <a:gd name="f1085" fmla="*/ f795 1 6091008"/>
                <a:gd name="f1086" fmla="*/ f796 1 6858000"/>
                <a:gd name="f1087" fmla="*/ f797 1 6091008"/>
                <a:gd name="f1088" fmla="*/ f798 1 6858000"/>
                <a:gd name="f1089" fmla="*/ f799 1 6091008"/>
                <a:gd name="f1090" fmla="*/ f800 1 6858000"/>
                <a:gd name="f1091" fmla="*/ f801 1 6091008"/>
                <a:gd name="f1092" fmla="*/ f802 1 6858000"/>
                <a:gd name="f1093" fmla="*/ f803 1 6091008"/>
                <a:gd name="f1094" fmla="*/ f804 1 6858000"/>
                <a:gd name="f1095" fmla="*/ f805 1 6091008"/>
                <a:gd name="f1096" fmla="*/ f806 1 6858000"/>
                <a:gd name="f1097" fmla="*/ f807 1 6091008"/>
                <a:gd name="f1098" fmla="*/ f808 1 6858000"/>
                <a:gd name="f1099" fmla="*/ f809 1 6091008"/>
                <a:gd name="f1100" fmla="*/ f810 1 6858000"/>
                <a:gd name="f1101" fmla="*/ f811 1 6091008"/>
                <a:gd name="f1102" fmla="*/ f812 1 6858000"/>
                <a:gd name="f1103" fmla="*/ f813 1 6091008"/>
                <a:gd name="f1104" fmla="*/ f814 1 6858000"/>
                <a:gd name="f1105" fmla="*/ f815 1 6091008"/>
                <a:gd name="f1106" fmla="*/ f816 1 6858000"/>
                <a:gd name="f1107" fmla="*/ f817 1 6091008"/>
                <a:gd name="f1108" fmla="*/ f818 1 6858000"/>
                <a:gd name="f1109" fmla="*/ f819 1 6091008"/>
                <a:gd name="f1110" fmla="*/ f820 1 6858000"/>
                <a:gd name="f1111" fmla="*/ f821 1 6091008"/>
                <a:gd name="f1112" fmla="*/ f822 1 6858000"/>
                <a:gd name="f1113" fmla="*/ f823 1 6091008"/>
                <a:gd name="f1114" fmla="*/ f824 1 6858000"/>
                <a:gd name="f1115" fmla="*/ f825 1 6091008"/>
                <a:gd name="f1116" fmla="*/ f826 1 6858000"/>
                <a:gd name="f1117" fmla="*/ f827 1 6091008"/>
                <a:gd name="f1118" fmla="*/ f828 1 6091008"/>
                <a:gd name="f1119" fmla="*/ f829 1 6091008"/>
                <a:gd name="f1120" fmla="*/ f830 1 6858000"/>
                <a:gd name="f1121" fmla="*/ f831 1 6091008"/>
                <a:gd name="f1122" fmla="*/ f832 1 6858000"/>
                <a:gd name="f1123" fmla="*/ f833 1 6091008"/>
                <a:gd name="f1124" fmla="*/ f834 1 6858000"/>
                <a:gd name="f1125" fmla="*/ f835 1 6091008"/>
                <a:gd name="f1126" fmla="*/ f836 1 6858000"/>
                <a:gd name="f1127" fmla="*/ f837 1 6091008"/>
                <a:gd name="f1128" fmla="*/ f838 1 6858000"/>
                <a:gd name="f1129" fmla="*/ f839 1 6091008"/>
                <a:gd name="f1130" fmla="*/ f840 1 6858000"/>
                <a:gd name="f1131" fmla="*/ f841 1 6091008"/>
                <a:gd name="f1132" fmla="*/ f842 1 6858000"/>
                <a:gd name="f1133" fmla="*/ f843 1 6091008"/>
                <a:gd name="f1134" fmla="*/ f844 1 6858000"/>
                <a:gd name="f1135" fmla="*/ f845 1 6091008"/>
                <a:gd name="f1136" fmla="*/ f846 1 6858000"/>
                <a:gd name="f1137" fmla="*/ f847 1 6091008"/>
                <a:gd name="f1138" fmla="*/ f848 1 6858000"/>
                <a:gd name="f1139" fmla="*/ f849 1 6091008"/>
                <a:gd name="f1140" fmla="*/ f850 1 6858000"/>
                <a:gd name="f1141" fmla="*/ f851 1 6091008"/>
                <a:gd name="f1142" fmla="*/ f852 1 6858000"/>
                <a:gd name="f1143" fmla="*/ f853 1 6091008"/>
                <a:gd name="f1144" fmla="*/ f854 1 6858000"/>
                <a:gd name="f1145" fmla="*/ f855 1 6091008"/>
                <a:gd name="f1146" fmla="*/ f856 1 6858000"/>
                <a:gd name="f1147" fmla="*/ f857 1 6091008"/>
                <a:gd name="f1148" fmla="*/ f858 1 6858000"/>
                <a:gd name="f1149" fmla="*/ f859 1 6091008"/>
                <a:gd name="f1150" fmla="*/ f860 1 6858000"/>
                <a:gd name="f1151" fmla="*/ f861 1 6091008"/>
                <a:gd name="f1152" fmla="*/ f862 1 6858000"/>
                <a:gd name="f1153" fmla="*/ f863 1 6091008"/>
                <a:gd name="f1154" fmla="*/ f864 1 6858000"/>
                <a:gd name="f1155" fmla="*/ f865 1 6091008"/>
                <a:gd name="f1156" fmla="*/ f866 1 6858000"/>
                <a:gd name="f1157" fmla="*/ f867 1 6091008"/>
                <a:gd name="f1158" fmla="*/ f868 1 6858000"/>
                <a:gd name="f1159" fmla="*/ f869 1 6091008"/>
                <a:gd name="f1160" fmla="*/ f870 1 6858000"/>
                <a:gd name="f1161" fmla="*/ f871 1 6091008"/>
                <a:gd name="f1162" fmla="*/ f872 1 6858000"/>
                <a:gd name="f1163" fmla="*/ f873 1 6091008"/>
                <a:gd name="f1164" fmla="*/ f874 1 6858000"/>
                <a:gd name="f1165" fmla="*/ f875 1 6091008"/>
                <a:gd name="f1166" fmla="*/ f876 1 6858000"/>
                <a:gd name="f1167" fmla="*/ f877 1 6858000"/>
                <a:gd name="f1168" fmla="*/ f878 1 6858000"/>
                <a:gd name="f1169" fmla="*/ f879 1 6091008"/>
                <a:gd name="f1170" fmla="*/ f880 1 6858000"/>
                <a:gd name="f1171" fmla="*/ f881 1 6091008"/>
                <a:gd name="f1172" fmla="*/ f882 1 6858000"/>
                <a:gd name="f1173" fmla="*/ f883 1 6091008"/>
                <a:gd name="f1174" fmla="*/ f884 1 6858000"/>
                <a:gd name="f1175" fmla="*/ f885 1 6091008"/>
                <a:gd name="f1176" fmla="*/ f886 1 6858000"/>
                <a:gd name="f1177" fmla="*/ f887 1 6091008"/>
                <a:gd name="f1178" fmla="*/ f888 1 6858000"/>
                <a:gd name="f1179" fmla="*/ f889 1 6091008"/>
                <a:gd name="f1180" fmla="*/ f890 1 6858000"/>
                <a:gd name="f1181" fmla="*/ f891 1 6091008"/>
                <a:gd name="f1182" fmla="*/ f892 1 6858000"/>
                <a:gd name="f1183" fmla="*/ f893 1 6091008"/>
                <a:gd name="f1184" fmla="*/ f894 1 6858000"/>
                <a:gd name="f1185" fmla="*/ f895 1 6091008"/>
                <a:gd name="f1186" fmla="*/ f896 1 6858000"/>
                <a:gd name="f1187" fmla="*/ f897 1 6091008"/>
                <a:gd name="f1188" fmla="*/ f898 1 6858000"/>
                <a:gd name="f1189" fmla="*/ f601 1 f608"/>
                <a:gd name="f1190" fmla="*/ f602 1 f608"/>
                <a:gd name="f1191" fmla="*/ f601 1 f609"/>
                <a:gd name="f1192" fmla="*/ f603 1 f609"/>
                <a:gd name="f1193" fmla="*/ f900 1 f608"/>
                <a:gd name="f1194" fmla="*/ f901 1 f609"/>
                <a:gd name="f1195" fmla="*/ f902 1 f608"/>
                <a:gd name="f1196" fmla="*/ f903 1 f609"/>
                <a:gd name="f1197" fmla="*/ f904 1 f608"/>
                <a:gd name="f1198" fmla="*/ f905 1 f609"/>
                <a:gd name="f1199" fmla="*/ f906 1 f608"/>
                <a:gd name="f1200" fmla="*/ f907 1 f609"/>
                <a:gd name="f1201" fmla="*/ f908 1 f608"/>
                <a:gd name="f1202" fmla="*/ f909 1 f609"/>
                <a:gd name="f1203" fmla="*/ f910 1 f608"/>
                <a:gd name="f1204" fmla="*/ f911 1 f609"/>
                <a:gd name="f1205" fmla="*/ f912 1 f608"/>
                <a:gd name="f1206" fmla="*/ f913 1 f609"/>
                <a:gd name="f1207" fmla="*/ f914 1 f608"/>
                <a:gd name="f1208" fmla="*/ f915 1 f609"/>
                <a:gd name="f1209" fmla="*/ f916 1 f608"/>
                <a:gd name="f1210" fmla="*/ f917 1 f609"/>
                <a:gd name="f1211" fmla="*/ f918 1 f608"/>
                <a:gd name="f1212" fmla="*/ f919 1 f609"/>
                <a:gd name="f1213" fmla="*/ f920 1 f608"/>
                <a:gd name="f1214" fmla="*/ f921 1 f609"/>
                <a:gd name="f1215" fmla="*/ f922 1 f608"/>
                <a:gd name="f1216" fmla="*/ f923 1 f609"/>
                <a:gd name="f1217" fmla="*/ f924 1 f608"/>
                <a:gd name="f1218" fmla="*/ f925 1 f608"/>
                <a:gd name="f1219" fmla="*/ f926 1 f609"/>
                <a:gd name="f1220" fmla="*/ f927 1 f608"/>
                <a:gd name="f1221" fmla="*/ f928 1 f609"/>
                <a:gd name="f1222" fmla="*/ f929 1 f608"/>
                <a:gd name="f1223" fmla="*/ f930 1 f609"/>
                <a:gd name="f1224" fmla="*/ f931 1 f608"/>
                <a:gd name="f1225" fmla="*/ f932 1 f609"/>
                <a:gd name="f1226" fmla="*/ f933 1 f608"/>
                <a:gd name="f1227" fmla="*/ f934 1 f609"/>
                <a:gd name="f1228" fmla="*/ f935 1 f608"/>
                <a:gd name="f1229" fmla="*/ f936 1 f609"/>
                <a:gd name="f1230" fmla="*/ f937 1 f608"/>
                <a:gd name="f1231" fmla="*/ f938 1 f609"/>
                <a:gd name="f1232" fmla="*/ f939 1 f608"/>
                <a:gd name="f1233" fmla="*/ f940 1 f609"/>
                <a:gd name="f1234" fmla="*/ f941 1 f608"/>
                <a:gd name="f1235" fmla="*/ f942 1 f609"/>
                <a:gd name="f1236" fmla="*/ f943 1 f608"/>
                <a:gd name="f1237" fmla="*/ f944 1 f609"/>
                <a:gd name="f1238" fmla="*/ f945 1 f609"/>
                <a:gd name="f1239" fmla="*/ f946 1 f608"/>
                <a:gd name="f1240" fmla="*/ f947 1 f609"/>
                <a:gd name="f1241" fmla="*/ f948 1 f608"/>
                <a:gd name="f1242" fmla="*/ f949 1 f608"/>
                <a:gd name="f1243" fmla="*/ f950 1 f609"/>
                <a:gd name="f1244" fmla="*/ f951 1 f608"/>
                <a:gd name="f1245" fmla="*/ f952 1 f609"/>
                <a:gd name="f1246" fmla="*/ f953 1 f608"/>
                <a:gd name="f1247" fmla="*/ f954 1 f609"/>
                <a:gd name="f1248" fmla="*/ f955 1 f608"/>
                <a:gd name="f1249" fmla="*/ f956 1 f609"/>
                <a:gd name="f1250" fmla="*/ f957 1 f608"/>
                <a:gd name="f1251" fmla="*/ f958 1 f609"/>
                <a:gd name="f1252" fmla="*/ f959 1 f608"/>
                <a:gd name="f1253" fmla="*/ f960 1 f609"/>
                <a:gd name="f1254" fmla="*/ f961 1 f608"/>
                <a:gd name="f1255" fmla="*/ f962 1 f609"/>
                <a:gd name="f1256" fmla="*/ f963 1 f608"/>
                <a:gd name="f1257" fmla="*/ f964 1 f609"/>
                <a:gd name="f1258" fmla="*/ f965 1 f608"/>
                <a:gd name="f1259" fmla="*/ f966 1 f609"/>
                <a:gd name="f1260" fmla="*/ f967 1 f608"/>
                <a:gd name="f1261" fmla="*/ f968 1 f609"/>
                <a:gd name="f1262" fmla="*/ f969 1 f608"/>
                <a:gd name="f1263" fmla="*/ f970 1 f609"/>
                <a:gd name="f1264" fmla="*/ f971 1 f608"/>
                <a:gd name="f1265" fmla="*/ f972 1 f609"/>
                <a:gd name="f1266" fmla="*/ f973 1 f608"/>
                <a:gd name="f1267" fmla="*/ f974 1 f609"/>
                <a:gd name="f1268" fmla="*/ f975 1 f608"/>
                <a:gd name="f1269" fmla="*/ f976 1 f609"/>
                <a:gd name="f1270" fmla="*/ f977 1 f608"/>
                <a:gd name="f1271" fmla="*/ f978 1 f609"/>
                <a:gd name="f1272" fmla="*/ f979 1 f608"/>
                <a:gd name="f1273" fmla="*/ f980 1 f609"/>
                <a:gd name="f1274" fmla="*/ f981 1 f608"/>
                <a:gd name="f1275" fmla="*/ f982 1 f609"/>
                <a:gd name="f1276" fmla="*/ f983 1 f608"/>
                <a:gd name="f1277" fmla="*/ f984 1 f609"/>
                <a:gd name="f1278" fmla="*/ f985 1 f608"/>
                <a:gd name="f1279" fmla="*/ f986 1 f609"/>
                <a:gd name="f1280" fmla="*/ f987 1 f608"/>
                <a:gd name="f1281" fmla="*/ f988 1 f609"/>
                <a:gd name="f1282" fmla="*/ f989 1 f608"/>
                <a:gd name="f1283" fmla="*/ f990 1 f609"/>
                <a:gd name="f1284" fmla="*/ f991 1 f608"/>
                <a:gd name="f1285" fmla="*/ f992 1 f609"/>
                <a:gd name="f1286" fmla="*/ f993 1 f608"/>
                <a:gd name="f1287" fmla="*/ f994 1 f609"/>
                <a:gd name="f1288" fmla="*/ f995 1 f608"/>
                <a:gd name="f1289" fmla="*/ f996 1 f609"/>
                <a:gd name="f1290" fmla="*/ f997 1 f608"/>
                <a:gd name="f1291" fmla="*/ f998 1 f609"/>
                <a:gd name="f1292" fmla="*/ f999 1 f608"/>
                <a:gd name="f1293" fmla="*/ f1000 1 f609"/>
                <a:gd name="f1294" fmla="*/ f1001 1 f608"/>
                <a:gd name="f1295" fmla="*/ f1002 1 f609"/>
                <a:gd name="f1296" fmla="*/ f1003 1 f608"/>
                <a:gd name="f1297" fmla="*/ f1004 1 f609"/>
                <a:gd name="f1298" fmla="*/ f1005 1 f608"/>
                <a:gd name="f1299" fmla="*/ f1006 1 f609"/>
                <a:gd name="f1300" fmla="*/ f1007 1 f608"/>
                <a:gd name="f1301" fmla="*/ f1008 1 f609"/>
                <a:gd name="f1302" fmla="*/ f1009 1 f608"/>
                <a:gd name="f1303" fmla="*/ f1010 1 f609"/>
                <a:gd name="f1304" fmla="*/ f1011 1 f608"/>
                <a:gd name="f1305" fmla="*/ f1012 1 f609"/>
                <a:gd name="f1306" fmla="*/ f1013 1 f608"/>
                <a:gd name="f1307" fmla="*/ f1014 1 f609"/>
                <a:gd name="f1308" fmla="*/ f1015 1 f608"/>
                <a:gd name="f1309" fmla="*/ f1016 1 f609"/>
                <a:gd name="f1310" fmla="*/ f1017 1 f608"/>
                <a:gd name="f1311" fmla="*/ f1018 1 f609"/>
                <a:gd name="f1312" fmla="*/ f1019 1 f608"/>
                <a:gd name="f1313" fmla="*/ f1020 1 f609"/>
                <a:gd name="f1314" fmla="*/ f1021 1 f608"/>
                <a:gd name="f1315" fmla="*/ f1022 1 f609"/>
                <a:gd name="f1316" fmla="*/ f1023 1 f608"/>
                <a:gd name="f1317" fmla="*/ f1024 1 f609"/>
                <a:gd name="f1318" fmla="*/ f1025 1 f608"/>
                <a:gd name="f1319" fmla="*/ f1026 1 f609"/>
                <a:gd name="f1320" fmla="*/ f1027 1 f608"/>
                <a:gd name="f1321" fmla="*/ f1028 1 f609"/>
                <a:gd name="f1322" fmla="*/ f1029 1 f608"/>
                <a:gd name="f1323" fmla="*/ f1030 1 f608"/>
                <a:gd name="f1324" fmla="*/ f1031 1 f608"/>
                <a:gd name="f1325" fmla="*/ f1032 1 f609"/>
                <a:gd name="f1326" fmla="*/ f1033 1 f608"/>
                <a:gd name="f1327" fmla="*/ f1034 1 f609"/>
                <a:gd name="f1328" fmla="*/ f1035 1 f608"/>
                <a:gd name="f1329" fmla="*/ f1036 1 f609"/>
                <a:gd name="f1330" fmla="*/ f1037 1 f608"/>
                <a:gd name="f1331" fmla="*/ f1038 1 f609"/>
                <a:gd name="f1332" fmla="*/ f1039 1 f608"/>
                <a:gd name="f1333" fmla="*/ f1040 1 f609"/>
                <a:gd name="f1334" fmla="*/ f1041 1 f608"/>
                <a:gd name="f1335" fmla="*/ f1042 1 f609"/>
                <a:gd name="f1336" fmla="*/ f1043 1 f608"/>
                <a:gd name="f1337" fmla="*/ f1044 1 f609"/>
                <a:gd name="f1338" fmla="*/ f1045 1 f608"/>
                <a:gd name="f1339" fmla="*/ f1046 1 f609"/>
                <a:gd name="f1340" fmla="*/ f1047 1 f608"/>
                <a:gd name="f1341" fmla="*/ f1048 1 f609"/>
                <a:gd name="f1342" fmla="*/ f1049 1 f608"/>
                <a:gd name="f1343" fmla="*/ f1050 1 f609"/>
                <a:gd name="f1344" fmla="*/ f1051 1 f608"/>
                <a:gd name="f1345" fmla="*/ f1052 1 f609"/>
                <a:gd name="f1346" fmla="*/ f1053 1 f608"/>
                <a:gd name="f1347" fmla="*/ f1054 1 f609"/>
                <a:gd name="f1348" fmla="*/ f1055 1 f608"/>
                <a:gd name="f1349" fmla="*/ f1056 1 f609"/>
                <a:gd name="f1350" fmla="*/ f1057 1 f608"/>
                <a:gd name="f1351" fmla="*/ f1058 1 f609"/>
                <a:gd name="f1352" fmla="*/ f1059 1 f608"/>
                <a:gd name="f1353" fmla="*/ f1060 1 f609"/>
                <a:gd name="f1354" fmla="*/ f1061 1 f608"/>
                <a:gd name="f1355" fmla="*/ f1062 1 f609"/>
                <a:gd name="f1356" fmla="*/ f1063 1 f608"/>
                <a:gd name="f1357" fmla="*/ f1064 1 f609"/>
                <a:gd name="f1358" fmla="*/ f1065 1 f608"/>
                <a:gd name="f1359" fmla="*/ f1066 1 f609"/>
                <a:gd name="f1360" fmla="*/ f1067 1 f608"/>
                <a:gd name="f1361" fmla="*/ f1068 1 f609"/>
                <a:gd name="f1362" fmla="*/ f1069 1 f608"/>
                <a:gd name="f1363" fmla="*/ f1070 1 f609"/>
                <a:gd name="f1364" fmla="*/ f1071 1 f608"/>
                <a:gd name="f1365" fmla="*/ f1072 1 f609"/>
                <a:gd name="f1366" fmla="*/ f1073 1 f608"/>
                <a:gd name="f1367" fmla="*/ f1074 1 f609"/>
                <a:gd name="f1368" fmla="*/ f1075 1 f608"/>
                <a:gd name="f1369" fmla="*/ f1076 1 f609"/>
                <a:gd name="f1370" fmla="*/ f1077 1 f608"/>
                <a:gd name="f1371" fmla="*/ f1078 1 f609"/>
                <a:gd name="f1372" fmla="*/ f1079 1 f608"/>
                <a:gd name="f1373" fmla="*/ f1080 1 f609"/>
                <a:gd name="f1374" fmla="*/ f1081 1 f608"/>
                <a:gd name="f1375" fmla="*/ f1082 1 f609"/>
                <a:gd name="f1376" fmla="*/ f1083 1 f608"/>
                <a:gd name="f1377" fmla="*/ f1084 1 f609"/>
                <a:gd name="f1378" fmla="*/ f1085 1 f608"/>
                <a:gd name="f1379" fmla="*/ f1086 1 f609"/>
                <a:gd name="f1380" fmla="*/ f1087 1 f608"/>
                <a:gd name="f1381" fmla="*/ f1088 1 f609"/>
                <a:gd name="f1382" fmla="*/ f1089 1 f608"/>
                <a:gd name="f1383" fmla="*/ f1090 1 f609"/>
                <a:gd name="f1384" fmla="*/ f1091 1 f608"/>
                <a:gd name="f1385" fmla="*/ f1092 1 f609"/>
                <a:gd name="f1386" fmla="*/ f1093 1 f608"/>
                <a:gd name="f1387" fmla="*/ f1094 1 f609"/>
                <a:gd name="f1388" fmla="*/ f1095 1 f608"/>
                <a:gd name="f1389" fmla="*/ f1096 1 f609"/>
                <a:gd name="f1390" fmla="*/ f1097 1 f608"/>
                <a:gd name="f1391" fmla="*/ f1098 1 f609"/>
                <a:gd name="f1392" fmla="*/ f1099 1 f608"/>
                <a:gd name="f1393" fmla="*/ f1100 1 f609"/>
                <a:gd name="f1394" fmla="*/ f1101 1 f608"/>
                <a:gd name="f1395" fmla="*/ f1102 1 f609"/>
                <a:gd name="f1396" fmla="*/ f1103 1 f608"/>
                <a:gd name="f1397" fmla="*/ f1104 1 f609"/>
                <a:gd name="f1398" fmla="*/ f1105 1 f608"/>
                <a:gd name="f1399" fmla="*/ f1106 1 f609"/>
                <a:gd name="f1400" fmla="*/ f1107 1 f608"/>
                <a:gd name="f1401" fmla="*/ f1108 1 f609"/>
                <a:gd name="f1402" fmla="*/ f1109 1 f608"/>
                <a:gd name="f1403" fmla="*/ f1110 1 f609"/>
                <a:gd name="f1404" fmla="*/ f1111 1 f608"/>
                <a:gd name="f1405" fmla="*/ f1112 1 f609"/>
                <a:gd name="f1406" fmla="*/ f1113 1 f608"/>
                <a:gd name="f1407" fmla="*/ f1114 1 f609"/>
                <a:gd name="f1408" fmla="*/ f1115 1 f608"/>
                <a:gd name="f1409" fmla="*/ f1116 1 f609"/>
                <a:gd name="f1410" fmla="*/ f1117 1 f608"/>
                <a:gd name="f1411" fmla="*/ f1118 1 f608"/>
                <a:gd name="f1412" fmla="*/ f1119 1 f608"/>
                <a:gd name="f1413" fmla="*/ f1120 1 f609"/>
                <a:gd name="f1414" fmla="*/ f1121 1 f608"/>
                <a:gd name="f1415" fmla="*/ f1122 1 f609"/>
                <a:gd name="f1416" fmla="*/ f1123 1 f608"/>
                <a:gd name="f1417" fmla="*/ f1124 1 f609"/>
                <a:gd name="f1418" fmla="*/ f1125 1 f608"/>
                <a:gd name="f1419" fmla="*/ f1126 1 f609"/>
                <a:gd name="f1420" fmla="*/ f1127 1 f608"/>
                <a:gd name="f1421" fmla="*/ f1128 1 f609"/>
                <a:gd name="f1422" fmla="*/ f1129 1 f608"/>
                <a:gd name="f1423" fmla="*/ f1130 1 f609"/>
                <a:gd name="f1424" fmla="*/ f1131 1 f608"/>
                <a:gd name="f1425" fmla="*/ f1132 1 f609"/>
                <a:gd name="f1426" fmla="*/ f1133 1 f608"/>
                <a:gd name="f1427" fmla="*/ f1134 1 f609"/>
                <a:gd name="f1428" fmla="*/ f1135 1 f608"/>
                <a:gd name="f1429" fmla="*/ f1136 1 f609"/>
                <a:gd name="f1430" fmla="*/ f1137 1 f608"/>
                <a:gd name="f1431" fmla="*/ f1138 1 f609"/>
                <a:gd name="f1432" fmla="*/ f1139 1 f608"/>
                <a:gd name="f1433" fmla="*/ f1140 1 f609"/>
                <a:gd name="f1434" fmla="*/ f1141 1 f608"/>
                <a:gd name="f1435" fmla="*/ f1142 1 f609"/>
                <a:gd name="f1436" fmla="*/ f1143 1 f608"/>
                <a:gd name="f1437" fmla="*/ f1144 1 f609"/>
                <a:gd name="f1438" fmla="*/ f1145 1 f608"/>
                <a:gd name="f1439" fmla="*/ f1146 1 f609"/>
                <a:gd name="f1440" fmla="*/ f1147 1 f608"/>
                <a:gd name="f1441" fmla="*/ f1148 1 f609"/>
                <a:gd name="f1442" fmla="*/ f1149 1 f608"/>
                <a:gd name="f1443" fmla="*/ f1150 1 f609"/>
                <a:gd name="f1444" fmla="*/ f1151 1 f608"/>
                <a:gd name="f1445" fmla="*/ f1152 1 f609"/>
                <a:gd name="f1446" fmla="*/ f1153 1 f608"/>
                <a:gd name="f1447" fmla="*/ f1154 1 f609"/>
                <a:gd name="f1448" fmla="*/ f1155 1 f608"/>
                <a:gd name="f1449" fmla="*/ f1156 1 f609"/>
                <a:gd name="f1450" fmla="*/ f1157 1 f608"/>
                <a:gd name="f1451" fmla="*/ f1158 1 f609"/>
                <a:gd name="f1452" fmla="*/ f1159 1 f608"/>
                <a:gd name="f1453" fmla="*/ f1160 1 f609"/>
                <a:gd name="f1454" fmla="*/ f1161 1 f608"/>
                <a:gd name="f1455" fmla="*/ f1162 1 f609"/>
                <a:gd name="f1456" fmla="*/ f1163 1 f608"/>
                <a:gd name="f1457" fmla="*/ f1164 1 f609"/>
                <a:gd name="f1458" fmla="*/ f1165 1 f608"/>
                <a:gd name="f1459" fmla="*/ f1166 1 f609"/>
                <a:gd name="f1460" fmla="*/ f1167 1 f609"/>
                <a:gd name="f1461" fmla="*/ f1168 1 f609"/>
                <a:gd name="f1462" fmla="*/ f1169 1 f608"/>
                <a:gd name="f1463" fmla="*/ f1170 1 f609"/>
                <a:gd name="f1464" fmla="*/ f1171 1 f608"/>
                <a:gd name="f1465" fmla="*/ f1172 1 f609"/>
                <a:gd name="f1466" fmla="*/ f1173 1 f608"/>
                <a:gd name="f1467" fmla="*/ f1174 1 f609"/>
                <a:gd name="f1468" fmla="*/ f1175 1 f608"/>
                <a:gd name="f1469" fmla="*/ f1176 1 f609"/>
                <a:gd name="f1470" fmla="*/ f1177 1 f608"/>
                <a:gd name="f1471" fmla="*/ f1178 1 f609"/>
                <a:gd name="f1472" fmla="*/ f1179 1 f608"/>
                <a:gd name="f1473" fmla="*/ f1180 1 f609"/>
                <a:gd name="f1474" fmla="*/ f1181 1 f608"/>
                <a:gd name="f1475" fmla="*/ f1182 1 f609"/>
                <a:gd name="f1476" fmla="*/ f1183 1 f608"/>
                <a:gd name="f1477" fmla="*/ f1184 1 f609"/>
                <a:gd name="f1478" fmla="*/ f1185 1 f608"/>
                <a:gd name="f1479" fmla="*/ f1186 1 f609"/>
                <a:gd name="f1480" fmla="*/ f1187 1 f608"/>
                <a:gd name="f1481" fmla="*/ f1188 1 f609"/>
                <a:gd name="f1482" fmla="*/ f1189 f599 1"/>
                <a:gd name="f1483" fmla="*/ f1190 f599 1"/>
                <a:gd name="f1484" fmla="*/ f1192 f600 1"/>
                <a:gd name="f1485" fmla="*/ f1191 f600 1"/>
                <a:gd name="f1486" fmla="*/ f1193 f599 1"/>
                <a:gd name="f1487" fmla="*/ f1194 f600 1"/>
                <a:gd name="f1488" fmla="*/ f1195 f599 1"/>
                <a:gd name="f1489" fmla="*/ f1196 f600 1"/>
                <a:gd name="f1490" fmla="*/ f1197 f599 1"/>
                <a:gd name="f1491" fmla="*/ f1198 f600 1"/>
                <a:gd name="f1492" fmla="*/ f1199 f599 1"/>
                <a:gd name="f1493" fmla="*/ f1200 f600 1"/>
                <a:gd name="f1494" fmla="*/ f1201 f599 1"/>
                <a:gd name="f1495" fmla="*/ f1202 f600 1"/>
                <a:gd name="f1496" fmla="*/ f1203 f599 1"/>
                <a:gd name="f1497" fmla="*/ f1204 f600 1"/>
                <a:gd name="f1498" fmla="*/ f1205 f599 1"/>
                <a:gd name="f1499" fmla="*/ f1206 f600 1"/>
                <a:gd name="f1500" fmla="*/ f1207 f599 1"/>
                <a:gd name="f1501" fmla="*/ f1208 f600 1"/>
                <a:gd name="f1502" fmla="*/ f1209 f599 1"/>
                <a:gd name="f1503" fmla="*/ f1210 f600 1"/>
                <a:gd name="f1504" fmla="*/ f1211 f599 1"/>
                <a:gd name="f1505" fmla="*/ f1212 f600 1"/>
                <a:gd name="f1506" fmla="*/ f1213 f599 1"/>
                <a:gd name="f1507" fmla="*/ f1214 f600 1"/>
                <a:gd name="f1508" fmla="*/ f1215 f599 1"/>
                <a:gd name="f1509" fmla="*/ f1216 f600 1"/>
                <a:gd name="f1510" fmla="*/ f1217 f599 1"/>
                <a:gd name="f1511" fmla="*/ f1218 f599 1"/>
                <a:gd name="f1512" fmla="*/ f1219 f600 1"/>
                <a:gd name="f1513" fmla="*/ f1220 f599 1"/>
                <a:gd name="f1514" fmla="*/ f1221 f600 1"/>
                <a:gd name="f1515" fmla="*/ f1222 f599 1"/>
                <a:gd name="f1516" fmla="*/ f1223 f600 1"/>
                <a:gd name="f1517" fmla="*/ f1224 f599 1"/>
                <a:gd name="f1518" fmla="*/ f1225 f600 1"/>
                <a:gd name="f1519" fmla="*/ f1226 f599 1"/>
                <a:gd name="f1520" fmla="*/ f1227 f600 1"/>
                <a:gd name="f1521" fmla="*/ f1228 f599 1"/>
                <a:gd name="f1522" fmla="*/ f1229 f600 1"/>
                <a:gd name="f1523" fmla="*/ f1230 f599 1"/>
                <a:gd name="f1524" fmla="*/ f1231 f600 1"/>
                <a:gd name="f1525" fmla="*/ f1232 f599 1"/>
                <a:gd name="f1526" fmla="*/ f1233 f600 1"/>
                <a:gd name="f1527" fmla="*/ f1234 f599 1"/>
                <a:gd name="f1528" fmla="*/ f1235 f600 1"/>
                <a:gd name="f1529" fmla="*/ f1236 f599 1"/>
                <a:gd name="f1530" fmla="*/ f1237 f600 1"/>
                <a:gd name="f1531" fmla="*/ f1238 f600 1"/>
                <a:gd name="f1532" fmla="*/ f1239 f599 1"/>
                <a:gd name="f1533" fmla="*/ f1240 f600 1"/>
                <a:gd name="f1534" fmla="*/ f1241 f599 1"/>
                <a:gd name="f1535" fmla="*/ f1242 f599 1"/>
                <a:gd name="f1536" fmla="*/ f1243 f600 1"/>
                <a:gd name="f1537" fmla="*/ f1244 f599 1"/>
                <a:gd name="f1538" fmla="*/ f1245 f600 1"/>
                <a:gd name="f1539" fmla="*/ f1246 f599 1"/>
                <a:gd name="f1540" fmla="*/ f1247 f600 1"/>
                <a:gd name="f1541" fmla="*/ f1248 f599 1"/>
                <a:gd name="f1542" fmla="*/ f1249 f600 1"/>
                <a:gd name="f1543" fmla="*/ f1250 f599 1"/>
                <a:gd name="f1544" fmla="*/ f1251 f600 1"/>
                <a:gd name="f1545" fmla="*/ f1252 f599 1"/>
                <a:gd name="f1546" fmla="*/ f1253 f600 1"/>
                <a:gd name="f1547" fmla="*/ f1254 f599 1"/>
                <a:gd name="f1548" fmla="*/ f1255 f600 1"/>
                <a:gd name="f1549" fmla="*/ f1256 f599 1"/>
                <a:gd name="f1550" fmla="*/ f1257 f600 1"/>
                <a:gd name="f1551" fmla="*/ f1258 f599 1"/>
                <a:gd name="f1552" fmla="*/ f1259 f600 1"/>
                <a:gd name="f1553" fmla="*/ f1260 f599 1"/>
                <a:gd name="f1554" fmla="*/ f1261 f600 1"/>
                <a:gd name="f1555" fmla="*/ f1262 f599 1"/>
                <a:gd name="f1556" fmla="*/ f1263 f600 1"/>
                <a:gd name="f1557" fmla="*/ f1264 f599 1"/>
                <a:gd name="f1558" fmla="*/ f1265 f600 1"/>
                <a:gd name="f1559" fmla="*/ f1266 f599 1"/>
                <a:gd name="f1560" fmla="*/ f1267 f600 1"/>
                <a:gd name="f1561" fmla="*/ f1268 f599 1"/>
                <a:gd name="f1562" fmla="*/ f1269 f600 1"/>
                <a:gd name="f1563" fmla="*/ f1270 f599 1"/>
                <a:gd name="f1564" fmla="*/ f1271 f600 1"/>
                <a:gd name="f1565" fmla="*/ f1272 f599 1"/>
                <a:gd name="f1566" fmla="*/ f1273 f600 1"/>
                <a:gd name="f1567" fmla="*/ f1274 f599 1"/>
                <a:gd name="f1568" fmla="*/ f1275 f600 1"/>
                <a:gd name="f1569" fmla="*/ f1276 f599 1"/>
                <a:gd name="f1570" fmla="*/ f1277 f600 1"/>
                <a:gd name="f1571" fmla="*/ f1278 f599 1"/>
                <a:gd name="f1572" fmla="*/ f1279 f600 1"/>
                <a:gd name="f1573" fmla="*/ f1280 f599 1"/>
                <a:gd name="f1574" fmla="*/ f1281 f600 1"/>
                <a:gd name="f1575" fmla="*/ f1282 f599 1"/>
                <a:gd name="f1576" fmla="*/ f1283 f600 1"/>
                <a:gd name="f1577" fmla="*/ f1284 f599 1"/>
                <a:gd name="f1578" fmla="*/ f1285 f600 1"/>
                <a:gd name="f1579" fmla="*/ f1286 f599 1"/>
                <a:gd name="f1580" fmla="*/ f1287 f600 1"/>
                <a:gd name="f1581" fmla="*/ f1288 f599 1"/>
                <a:gd name="f1582" fmla="*/ f1289 f600 1"/>
                <a:gd name="f1583" fmla="*/ f1290 f599 1"/>
                <a:gd name="f1584" fmla="*/ f1291 f600 1"/>
                <a:gd name="f1585" fmla="*/ f1292 f599 1"/>
                <a:gd name="f1586" fmla="*/ f1293 f600 1"/>
                <a:gd name="f1587" fmla="*/ f1294 f599 1"/>
                <a:gd name="f1588" fmla="*/ f1295 f600 1"/>
                <a:gd name="f1589" fmla="*/ f1296 f599 1"/>
                <a:gd name="f1590" fmla="*/ f1297 f600 1"/>
                <a:gd name="f1591" fmla="*/ f1298 f599 1"/>
                <a:gd name="f1592" fmla="*/ f1299 f600 1"/>
                <a:gd name="f1593" fmla="*/ f1300 f599 1"/>
                <a:gd name="f1594" fmla="*/ f1301 f600 1"/>
                <a:gd name="f1595" fmla="*/ f1302 f599 1"/>
                <a:gd name="f1596" fmla="*/ f1303 f600 1"/>
                <a:gd name="f1597" fmla="*/ f1304 f599 1"/>
                <a:gd name="f1598" fmla="*/ f1305 f600 1"/>
                <a:gd name="f1599" fmla="*/ f1306 f599 1"/>
                <a:gd name="f1600" fmla="*/ f1307 f600 1"/>
                <a:gd name="f1601" fmla="*/ f1308 f599 1"/>
                <a:gd name="f1602" fmla="*/ f1309 f600 1"/>
                <a:gd name="f1603" fmla="*/ f1310 f599 1"/>
                <a:gd name="f1604" fmla="*/ f1311 f600 1"/>
                <a:gd name="f1605" fmla="*/ f1312 f599 1"/>
                <a:gd name="f1606" fmla="*/ f1313 f600 1"/>
                <a:gd name="f1607" fmla="*/ f1314 f599 1"/>
                <a:gd name="f1608" fmla="*/ f1315 f600 1"/>
                <a:gd name="f1609" fmla="*/ f1316 f599 1"/>
                <a:gd name="f1610" fmla="*/ f1317 f600 1"/>
                <a:gd name="f1611" fmla="*/ f1318 f599 1"/>
                <a:gd name="f1612" fmla="*/ f1319 f600 1"/>
                <a:gd name="f1613" fmla="*/ f1320 f599 1"/>
                <a:gd name="f1614" fmla="*/ f1321 f600 1"/>
                <a:gd name="f1615" fmla="*/ f1322 f599 1"/>
                <a:gd name="f1616" fmla="*/ f1323 f599 1"/>
                <a:gd name="f1617" fmla="*/ f1324 f599 1"/>
                <a:gd name="f1618" fmla="*/ f1325 f600 1"/>
                <a:gd name="f1619" fmla="*/ f1326 f599 1"/>
                <a:gd name="f1620" fmla="*/ f1327 f600 1"/>
                <a:gd name="f1621" fmla="*/ f1328 f599 1"/>
                <a:gd name="f1622" fmla="*/ f1329 f600 1"/>
                <a:gd name="f1623" fmla="*/ f1330 f599 1"/>
                <a:gd name="f1624" fmla="*/ f1331 f600 1"/>
                <a:gd name="f1625" fmla="*/ f1332 f599 1"/>
                <a:gd name="f1626" fmla="*/ f1333 f600 1"/>
                <a:gd name="f1627" fmla="*/ f1334 f599 1"/>
                <a:gd name="f1628" fmla="*/ f1335 f600 1"/>
                <a:gd name="f1629" fmla="*/ f1336 f599 1"/>
                <a:gd name="f1630" fmla="*/ f1337 f600 1"/>
                <a:gd name="f1631" fmla="*/ f1338 f599 1"/>
                <a:gd name="f1632" fmla="*/ f1339 f600 1"/>
                <a:gd name="f1633" fmla="*/ f1340 f599 1"/>
                <a:gd name="f1634" fmla="*/ f1341 f600 1"/>
                <a:gd name="f1635" fmla="*/ f1342 f599 1"/>
                <a:gd name="f1636" fmla="*/ f1343 f600 1"/>
                <a:gd name="f1637" fmla="*/ f1344 f599 1"/>
                <a:gd name="f1638" fmla="*/ f1345 f600 1"/>
                <a:gd name="f1639" fmla="*/ f1346 f599 1"/>
                <a:gd name="f1640" fmla="*/ f1347 f600 1"/>
                <a:gd name="f1641" fmla="*/ f1348 f599 1"/>
                <a:gd name="f1642" fmla="*/ f1349 f600 1"/>
                <a:gd name="f1643" fmla="*/ f1350 f599 1"/>
                <a:gd name="f1644" fmla="*/ f1351 f600 1"/>
                <a:gd name="f1645" fmla="*/ f1352 f599 1"/>
                <a:gd name="f1646" fmla="*/ f1353 f600 1"/>
                <a:gd name="f1647" fmla="*/ f1354 f599 1"/>
                <a:gd name="f1648" fmla="*/ f1355 f600 1"/>
                <a:gd name="f1649" fmla="*/ f1356 f599 1"/>
                <a:gd name="f1650" fmla="*/ f1357 f600 1"/>
                <a:gd name="f1651" fmla="*/ f1358 f599 1"/>
                <a:gd name="f1652" fmla="*/ f1359 f600 1"/>
                <a:gd name="f1653" fmla="*/ f1360 f599 1"/>
                <a:gd name="f1654" fmla="*/ f1361 f600 1"/>
                <a:gd name="f1655" fmla="*/ f1362 f599 1"/>
                <a:gd name="f1656" fmla="*/ f1363 f600 1"/>
                <a:gd name="f1657" fmla="*/ f1364 f599 1"/>
                <a:gd name="f1658" fmla="*/ f1365 f600 1"/>
                <a:gd name="f1659" fmla="*/ f1366 f599 1"/>
                <a:gd name="f1660" fmla="*/ f1367 f600 1"/>
                <a:gd name="f1661" fmla="*/ f1368 f599 1"/>
                <a:gd name="f1662" fmla="*/ f1369 f600 1"/>
                <a:gd name="f1663" fmla="*/ f1370 f599 1"/>
                <a:gd name="f1664" fmla="*/ f1371 f600 1"/>
                <a:gd name="f1665" fmla="*/ f1372 f599 1"/>
                <a:gd name="f1666" fmla="*/ f1373 f600 1"/>
                <a:gd name="f1667" fmla="*/ f1374 f599 1"/>
                <a:gd name="f1668" fmla="*/ f1375 f600 1"/>
                <a:gd name="f1669" fmla="*/ f1376 f599 1"/>
                <a:gd name="f1670" fmla="*/ f1377 f600 1"/>
                <a:gd name="f1671" fmla="*/ f1378 f599 1"/>
                <a:gd name="f1672" fmla="*/ f1379 f600 1"/>
                <a:gd name="f1673" fmla="*/ f1380 f599 1"/>
                <a:gd name="f1674" fmla="*/ f1381 f600 1"/>
                <a:gd name="f1675" fmla="*/ f1382 f599 1"/>
                <a:gd name="f1676" fmla="*/ f1383 f600 1"/>
                <a:gd name="f1677" fmla="*/ f1384 f599 1"/>
                <a:gd name="f1678" fmla="*/ f1385 f600 1"/>
                <a:gd name="f1679" fmla="*/ f1386 f599 1"/>
                <a:gd name="f1680" fmla="*/ f1387 f600 1"/>
                <a:gd name="f1681" fmla="*/ f1388 f599 1"/>
                <a:gd name="f1682" fmla="*/ f1389 f600 1"/>
                <a:gd name="f1683" fmla="*/ f1390 f599 1"/>
                <a:gd name="f1684" fmla="*/ f1391 f600 1"/>
                <a:gd name="f1685" fmla="*/ f1392 f599 1"/>
                <a:gd name="f1686" fmla="*/ f1393 f600 1"/>
                <a:gd name="f1687" fmla="*/ f1394 f599 1"/>
                <a:gd name="f1688" fmla="*/ f1395 f600 1"/>
                <a:gd name="f1689" fmla="*/ f1396 f599 1"/>
                <a:gd name="f1690" fmla="*/ f1397 f600 1"/>
                <a:gd name="f1691" fmla="*/ f1398 f599 1"/>
                <a:gd name="f1692" fmla="*/ f1399 f600 1"/>
                <a:gd name="f1693" fmla="*/ f1400 f599 1"/>
                <a:gd name="f1694" fmla="*/ f1401 f600 1"/>
                <a:gd name="f1695" fmla="*/ f1402 f599 1"/>
                <a:gd name="f1696" fmla="*/ f1403 f600 1"/>
                <a:gd name="f1697" fmla="*/ f1404 f599 1"/>
                <a:gd name="f1698" fmla="*/ f1405 f600 1"/>
                <a:gd name="f1699" fmla="*/ f1406 f599 1"/>
                <a:gd name="f1700" fmla="*/ f1407 f600 1"/>
                <a:gd name="f1701" fmla="*/ f1408 f599 1"/>
                <a:gd name="f1702" fmla="*/ f1409 f600 1"/>
                <a:gd name="f1703" fmla="*/ f1410 f599 1"/>
                <a:gd name="f1704" fmla="*/ f1411 f599 1"/>
                <a:gd name="f1705" fmla="*/ f1412 f599 1"/>
                <a:gd name="f1706" fmla="*/ f1413 f600 1"/>
                <a:gd name="f1707" fmla="*/ f1414 f599 1"/>
                <a:gd name="f1708" fmla="*/ f1415 f600 1"/>
                <a:gd name="f1709" fmla="*/ f1416 f599 1"/>
                <a:gd name="f1710" fmla="*/ f1417 f600 1"/>
                <a:gd name="f1711" fmla="*/ f1418 f599 1"/>
                <a:gd name="f1712" fmla="*/ f1419 f600 1"/>
                <a:gd name="f1713" fmla="*/ f1420 f599 1"/>
                <a:gd name="f1714" fmla="*/ f1421 f600 1"/>
                <a:gd name="f1715" fmla="*/ f1422 f599 1"/>
                <a:gd name="f1716" fmla="*/ f1423 f600 1"/>
                <a:gd name="f1717" fmla="*/ f1424 f599 1"/>
                <a:gd name="f1718" fmla="*/ f1425 f600 1"/>
                <a:gd name="f1719" fmla="*/ f1426 f599 1"/>
                <a:gd name="f1720" fmla="*/ f1427 f600 1"/>
                <a:gd name="f1721" fmla="*/ f1428 f599 1"/>
                <a:gd name="f1722" fmla="*/ f1429 f600 1"/>
                <a:gd name="f1723" fmla="*/ f1430 f599 1"/>
                <a:gd name="f1724" fmla="*/ f1431 f600 1"/>
                <a:gd name="f1725" fmla="*/ f1432 f599 1"/>
                <a:gd name="f1726" fmla="*/ f1433 f600 1"/>
                <a:gd name="f1727" fmla="*/ f1434 f599 1"/>
                <a:gd name="f1728" fmla="*/ f1435 f600 1"/>
                <a:gd name="f1729" fmla="*/ f1436 f599 1"/>
                <a:gd name="f1730" fmla="*/ f1437 f600 1"/>
                <a:gd name="f1731" fmla="*/ f1438 f599 1"/>
                <a:gd name="f1732" fmla="*/ f1439 f600 1"/>
                <a:gd name="f1733" fmla="*/ f1440 f599 1"/>
                <a:gd name="f1734" fmla="*/ f1441 f600 1"/>
                <a:gd name="f1735" fmla="*/ f1442 f599 1"/>
                <a:gd name="f1736" fmla="*/ f1443 f600 1"/>
                <a:gd name="f1737" fmla="*/ f1444 f599 1"/>
                <a:gd name="f1738" fmla="*/ f1445 f600 1"/>
                <a:gd name="f1739" fmla="*/ f1446 f599 1"/>
                <a:gd name="f1740" fmla="*/ f1447 f600 1"/>
                <a:gd name="f1741" fmla="*/ f1448 f599 1"/>
                <a:gd name="f1742" fmla="*/ f1449 f600 1"/>
                <a:gd name="f1743" fmla="*/ f1450 f599 1"/>
                <a:gd name="f1744" fmla="*/ f1451 f600 1"/>
                <a:gd name="f1745" fmla="*/ f1452 f599 1"/>
                <a:gd name="f1746" fmla="*/ f1453 f600 1"/>
                <a:gd name="f1747" fmla="*/ f1454 f599 1"/>
                <a:gd name="f1748" fmla="*/ f1455 f600 1"/>
                <a:gd name="f1749" fmla="*/ f1456 f599 1"/>
                <a:gd name="f1750" fmla="*/ f1457 f600 1"/>
                <a:gd name="f1751" fmla="*/ f1458 f599 1"/>
                <a:gd name="f1752" fmla="*/ f1459 f600 1"/>
                <a:gd name="f1753" fmla="*/ f1460 f600 1"/>
                <a:gd name="f1754" fmla="*/ f1461 f600 1"/>
                <a:gd name="f1755" fmla="*/ f1462 f599 1"/>
                <a:gd name="f1756" fmla="*/ f1463 f600 1"/>
                <a:gd name="f1757" fmla="*/ f1464 f599 1"/>
                <a:gd name="f1758" fmla="*/ f1465 f600 1"/>
                <a:gd name="f1759" fmla="*/ f1466 f599 1"/>
                <a:gd name="f1760" fmla="*/ f1467 f600 1"/>
                <a:gd name="f1761" fmla="*/ f1468 f599 1"/>
                <a:gd name="f1762" fmla="*/ f1469 f600 1"/>
                <a:gd name="f1763" fmla="*/ f1470 f599 1"/>
                <a:gd name="f1764" fmla="*/ f1471 f600 1"/>
                <a:gd name="f1765" fmla="*/ f1472 f599 1"/>
                <a:gd name="f1766" fmla="*/ f1473 f600 1"/>
                <a:gd name="f1767" fmla="*/ f1474 f599 1"/>
                <a:gd name="f1768" fmla="*/ f1475 f600 1"/>
                <a:gd name="f1769" fmla="*/ f1476 f599 1"/>
                <a:gd name="f1770" fmla="*/ f1477 f600 1"/>
                <a:gd name="f1771" fmla="*/ f1478 f599 1"/>
                <a:gd name="f1772" fmla="*/ f1479 f600 1"/>
                <a:gd name="f1773" fmla="*/ f1480 f599 1"/>
                <a:gd name="f1774" fmla="*/ f1481 f600 1"/>
              </a:gdLst>
              <a:ahLst/>
              <a:cxnLst>
                <a:cxn ang="3cd4">
                  <a:pos x="hc" y="t"/>
                </a:cxn>
                <a:cxn ang="0">
                  <a:pos x="r" y="vc"/>
                </a:cxn>
                <a:cxn ang="cd4">
                  <a:pos x="hc" y="b"/>
                </a:cxn>
                <a:cxn ang="cd2">
                  <a:pos x="l" y="vc"/>
                </a:cxn>
                <a:cxn ang="f899">
                  <a:pos x="f1486" y="f1487"/>
                </a:cxn>
                <a:cxn ang="f899">
                  <a:pos x="f1488" y="f1489"/>
                </a:cxn>
                <a:cxn ang="f899">
                  <a:pos x="f1490" y="f1491"/>
                </a:cxn>
                <a:cxn ang="f899">
                  <a:pos x="f1492" y="f1493"/>
                </a:cxn>
                <a:cxn ang="f899">
                  <a:pos x="f1494" y="f1495"/>
                </a:cxn>
                <a:cxn ang="f899">
                  <a:pos x="f1496" y="f1497"/>
                </a:cxn>
                <a:cxn ang="f899">
                  <a:pos x="f1498" y="f1499"/>
                </a:cxn>
                <a:cxn ang="f899">
                  <a:pos x="f1500" y="f1501"/>
                </a:cxn>
                <a:cxn ang="f899">
                  <a:pos x="f1502" y="f1503"/>
                </a:cxn>
                <a:cxn ang="f899">
                  <a:pos x="f1504" y="f1505"/>
                </a:cxn>
                <a:cxn ang="f899">
                  <a:pos x="f1506" y="f1507"/>
                </a:cxn>
                <a:cxn ang="f899">
                  <a:pos x="f1508" y="f1509"/>
                </a:cxn>
                <a:cxn ang="f899">
                  <a:pos x="f1510" y="f1509"/>
                </a:cxn>
                <a:cxn ang="f899">
                  <a:pos x="f1511" y="f1512"/>
                </a:cxn>
                <a:cxn ang="f899">
                  <a:pos x="f1513" y="f1514"/>
                </a:cxn>
                <a:cxn ang="f899">
                  <a:pos x="f1515" y="f1516"/>
                </a:cxn>
                <a:cxn ang="f899">
                  <a:pos x="f1517" y="f1518"/>
                </a:cxn>
                <a:cxn ang="f899">
                  <a:pos x="f1519" y="f1520"/>
                </a:cxn>
                <a:cxn ang="f899">
                  <a:pos x="f1521" y="f1522"/>
                </a:cxn>
                <a:cxn ang="f899">
                  <a:pos x="f1523" y="f1524"/>
                </a:cxn>
                <a:cxn ang="f899">
                  <a:pos x="f1525" y="f1526"/>
                </a:cxn>
                <a:cxn ang="f899">
                  <a:pos x="f1527" y="f1528"/>
                </a:cxn>
                <a:cxn ang="f899">
                  <a:pos x="f1529" y="f1530"/>
                </a:cxn>
                <a:cxn ang="f899">
                  <a:pos x="f1486" y="f1531"/>
                </a:cxn>
                <a:cxn ang="f899">
                  <a:pos x="f1532" y="f1533"/>
                </a:cxn>
                <a:cxn ang="f899">
                  <a:pos x="f1534" y="f1533"/>
                </a:cxn>
                <a:cxn ang="f899">
                  <a:pos x="f1535" y="f1536"/>
                </a:cxn>
                <a:cxn ang="f899">
                  <a:pos x="f1537" y="f1538"/>
                </a:cxn>
                <a:cxn ang="f899">
                  <a:pos x="f1539" y="f1540"/>
                </a:cxn>
                <a:cxn ang="f899">
                  <a:pos x="f1541" y="f1542"/>
                </a:cxn>
                <a:cxn ang="f899">
                  <a:pos x="f1543" y="f1544"/>
                </a:cxn>
                <a:cxn ang="f899">
                  <a:pos x="f1545" y="f1546"/>
                </a:cxn>
                <a:cxn ang="f899">
                  <a:pos x="f1547" y="f1548"/>
                </a:cxn>
                <a:cxn ang="f899">
                  <a:pos x="f1549" y="f1550"/>
                </a:cxn>
                <a:cxn ang="f899">
                  <a:pos x="f1551" y="f1552"/>
                </a:cxn>
                <a:cxn ang="f899">
                  <a:pos x="f1553" y="f1554"/>
                </a:cxn>
                <a:cxn ang="f899">
                  <a:pos x="f1555" y="f1556"/>
                </a:cxn>
                <a:cxn ang="f899">
                  <a:pos x="f1557" y="f1558"/>
                </a:cxn>
                <a:cxn ang="f899">
                  <a:pos x="f1559" y="f1560"/>
                </a:cxn>
                <a:cxn ang="f899">
                  <a:pos x="f1561" y="f1562"/>
                </a:cxn>
                <a:cxn ang="f899">
                  <a:pos x="f1563" y="f1564"/>
                </a:cxn>
                <a:cxn ang="f899">
                  <a:pos x="f1565" y="f1566"/>
                </a:cxn>
                <a:cxn ang="f899">
                  <a:pos x="f1567" y="f1568"/>
                </a:cxn>
                <a:cxn ang="f899">
                  <a:pos x="f1569" y="f1570"/>
                </a:cxn>
                <a:cxn ang="f899">
                  <a:pos x="f1571" y="f1572"/>
                </a:cxn>
                <a:cxn ang="f899">
                  <a:pos x="f1573" y="f1574"/>
                </a:cxn>
                <a:cxn ang="f899">
                  <a:pos x="f1575" y="f1576"/>
                </a:cxn>
                <a:cxn ang="f899">
                  <a:pos x="f1577" y="f1578"/>
                </a:cxn>
                <a:cxn ang="f899">
                  <a:pos x="f1579" y="f1580"/>
                </a:cxn>
                <a:cxn ang="f899">
                  <a:pos x="f1581" y="f1582"/>
                </a:cxn>
                <a:cxn ang="f899">
                  <a:pos x="f1583" y="f1584"/>
                </a:cxn>
                <a:cxn ang="f899">
                  <a:pos x="f1585" y="f1586"/>
                </a:cxn>
                <a:cxn ang="f899">
                  <a:pos x="f1587" y="f1588"/>
                </a:cxn>
                <a:cxn ang="f899">
                  <a:pos x="f1589" y="f1590"/>
                </a:cxn>
                <a:cxn ang="f899">
                  <a:pos x="f1591" y="f1592"/>
                </a:cxn>
                <a:cxn ang="f899">
                  <a:pos x="f1593" y="f1594"/>
                </a:cxn>
                <a:cxn ang="f899">
                  <a:pos x="f1595" y="f1596"/>
                </a:cxn>
                <a:cxn ang="f899">
                  <a:pos x="f1597" y="f1598"/>
                </a:cxn>
                <a:cxn ang="f899">
                  <a:pos x="f1599" y="f1600"/>
                </a:cxn>
                <a:cxn ang="f899">
                  <a:pos x="f1601" y="f1602"/>
                </a:cxn>
                <a:cxn ang="f899">
                  <a:pos x="f1603" y="f1604"/>
                </a:cxn>
                <a:cxn ang="f899">
                  <a:pos x="f1605" y="f1606"/>
                </a:cxn>
                <a:cxn ang="f899">
                  <a:pos x="f1607" y="f1608"/>
                </a:cxn>
                <a:cxn ang="f899">
                  <a:pos x="f1609" y="f1610"/>
                </a:cxn>
                <a:cxn ang="f899">
                  <a:pos x="f1611" y="f1612"/>
                </a:cxn>
                <a:cxn ang="f899">
                  <a:pos x="f1613" y="f1614"/>
                </a:cxn>
                <a:cxn ang="f899">
                  <a:pos x="f1615" y="f1509"/>
                </a:cxn>
                <a:cxn ang="f899">
                  <a:pos x="f1616" y="f1509"/>
                </a:cxn>
                <a:cxn ang="f899">
                  <a:pos x="f1617" y="f1618"/>
                </a:cxn>
                <a:cxn ang="f899">
                  <a:pos x="f1619" y="f1620"/>
                </a:cxn>
                <a:cxn ang="f899">
                  <a:pos x="f1621" y="f1622"/>
                </a:cxn>
                <a:cxn ang="f899">
                  <a:pos x="f1623" y="f1624"/>
                </a:cxn>
                <a:cxn ang="f899">
                  <a:pos x="f1625" y="f1626"/>
                </a:cxn>
                <a:cxn ang="f899">
                  <a:pos x="f1627" y="f1628"/>
                </a:cxn>
                <a:cxn ang="f899">
                  <a:pos x="f1629" y="f1630"/>
                </a:cxn>
                <a:cxn ang="f899">
                  <a:pos x="f1631" y="f1632"/>
                </a:cxn>
                <a:cxn ang="f899">
                  <a:pos x="f1633" y="f1634"/>
                </a:cxn>
                <a:cxn ang="f899">
                  <a:pos x="f1635" y="f1636"/>
                </a:cxn>
                <a:cxn ang="f899">
                  <a:pos x="f1637" y="f1638"/>
                </a:cxn>
                <a:cxn ang="f899">
                  <a:pos x="f1639" y="f1640"/>
                </a:cxn>
                <a:cxn ang="f899">
                  <a:pos x="f1641" y="f1642"/>
                </a:cxn>
                <a:cxn ang="f899">
                  <a:pos x="f1643" y="f1644"/>
                </a:cxn>
                <a:cxn ang="f899">
                  <a:pos x="f1645" y="f1646"/>
                </a:cxn>
                <a:cxn ang="f899">
                  <a:pos x="f1647" y="f1648"/>
                </a:cxn>
                <a:cxn ang="f899">
                  <a:pos x="f1649" y="f1650"/>
                </a:cxn>
                <a:cxn ang="f899">
                  <a:pos x="f1651" y="f1652"/>
                </a:cxn>
                <a:cxn ang="f899">
                  <a:pos x="f1653" y="f1654"/>
                </a:cxn>
                <a:cxn ang="f899">
                  <a:pos x="f1655" y="f1656"/>
                </a:cxn>
                <a:cxn ang="f899">
                  <a:pos x="f1657" y="f1658"/>
                </a:cxn>
                <a:cxn ang="f899">
                  <a:pos x="f1659" y="f1660"/>
                </a:cxn>
                <a:cxn ang="f899">
                  <a:pos x="f1661" y="f1662"/>
                </a:cxn>
                <a:cxn ang="f899">
                  <a:pos x="f1663" y="f1664"/>
                </a:cxn>
                <a:cxn ang="f899">
                  <a:pos x="f1665" y="f1666"/>
                </a:cxn>
                <a:cxn ang="f899">
                  <a:pos x="f1667" y="f1668"/>
                </a:cxn>
                <a:cxn ang="f899">
                  <a:pos x="f1669" y="f1670"/>
                </a:cxn>
                <a:cxn ang="f899">
                  <a:pos x="f1671" y="f1672"/>
                </a:cxn>
                <a:cxn ang="f899">
                  <a:pos x="f1673" y="f1674"/>
                </a:cxn>
                <a:cxn ang="f899">
                  <a:pos x="f1675" y="f1676"/>
                </a:cxn>
                <a:cxn ang="f899">
                  <a:pos x="f1677" y="f1678"/>
                </a:cxn>
                <a:cxn ang="f899">
                  <a:pos x="f1679" y="f1680"/>
                </a:cxn>
                <a:cxn ang="f899">
                  <a:pos x="f1681" y="f1682"/>
                </a:cxn>
                <a:cxn ang="f899">
                  <a:pos x="f1683" y="f1684"/>
                </a:cxn>
                <a:cxn ang="f899">
                  <a:pos x="f1685" y="f1686"/>
                </a:cxn>
                <a:cxn ang="f899">
                  <a:pos x="f1687" y="f1688"/>
                </a:cxn>
                <a:cxn ang="f899">
                  <a:pos x="f1689" y="f1690"/>
                </a:cxn>
                <a:cxn ang="f899">
                  <a:pos x="f1691" y="f1692"/>
                </a:cxn>
                <a:cxn ang="f899">
                  <a:pos x="f1693" y="f1694"/>
                </a:cxn>
                <a:cxn ang="f899">
                  <a:pos x="f1695" y="f1696"/>
                </a:cxn>
                <a:cxn ang="f899">
                  <a:pos x="f1697" y="f1698"/>
                </a:cxn>
                <a:cxn ang="f899">
                  <a:pos x="f1699" y="f1700"/>
                </a:cxn>
                <a:cxn ang="f899">
                  <a:pos x="f1701" y="f1702"/>
                </a:cxn>
                <a:cxn ang="f899">
                  <a:pos x="f1703" y="f1533"/>
                </a:cxn>
                <a:cxn ang="f899">
                  <a:pos x="f1704" y="f1533"/>
                </a:cxn>
                <a:cxn ang="f899">
                  <a:pos x="f1705" y="f1706"/>
                </a:cxn>
                <a:cxn ang="f899">
                  <a:pos x="f1707" y="f1708"/>
                </a:cxn>
                <a:cxn ang="f899">
                  <a:pos x="f1709" y="f1710"/>
                </a:cxn>
                <a:cxn ang="f899">
                  <a:pos x="f1711" y="f1712"/>
                </a:cxn>
                <a:cxn ang="f899">
                  <a:pos x="f1713" y="f1714"/>
                </a:cxn>
                <a:cxn ang="f899">
                  <a:pos x="f1715" y="f1716"/>
                </a:cxn>
                <a:cxn ang="f899">
                  <a:pos x="f1717" y="f1718"/>
                </a:cxn>
                <a:cxn ang="f899">
                  <a:pos x="f1719" y="f1720"/>
                </a:cxn>
                <a:cxn ang="f899">
                  <a:pos x="f1721" y="f1722"/>
                </a:cxn>
                <a:cxn ang="f899">
                  <a:pos x="f1723" y="f1724"/>
                </a:cxn>
                <a:cxn ang="f899">
                  <a:pos x="f1725" y="f1726"/>
                </a:cxn>
                <a:cxn ang="f899">
                  <a:pos x="f1727" y="f1728"/>
                </a:cxn>
                <a:cxn ang="f899">
                  <a:pos x="f1729" y="f1730"/>
                </a:cxn>
                <a:cxn ang="f899">
                  <a:pos x="f1731" y="f1732"/>
                </a:cxn>
                <a:cxn ang="f899">
                  <a:pos x="f1733" y="f1734"/>
                </a:cxn>
                <a:cxn ang="f899">
                  <a:pos x="f1735" y="f1736"/>
                </a:cxn>
                <a:cxn ang="f899">
                  <a:pos x="f1737" y="f1738"/>
                </a:cxn>
                <a:cxn ang="f899">
                  <a:pos x="f1739" y="f1740"/>
                </a:cxn>
                <a:cxn ang="f899">
                  <a:pos x="f1741" y="f1742"/>
                </a:cxn>
                <a:cxn ang="f899">
                  <a:pos x="f1743" y="f1744"/>
                </a:cxn>
                <a:cxn ang="f899">
                  <a:pos x="f1745" y="f1746"/>
                </a:cxn>
                <a:cxn ang="f899">
                  <a:pos x="f1747" y="f1748"/>
                </a:cxn>
                <a:cxn ang="f899">
                  <a:pos x="f1749" y="f1750"/>
                </a:cxn>
                <a:cxn ang="f899">
                  <a:pos x="f1751" y="f1752"/>
                </a:cxn>
                <a:cxn ang="f899">
                  <a:pos x="f1486" y="f1753"/>
                </a:cxn>
                <a:cxn ang="f899">
                  <a:pos x="f1486" y="f1754"/>
                </a:cxn>
                <a:cxn ang="f899">
                  <a:pos x="f1755" y="f1756"/>
                </a:cxn>
                <a:cxn ang="f899">
                  <a:pos x="f1757" y="f1758"/>
                </a:cxn>
                <a:cxn ang="f899">
                  <a:pos x="f1759" y="f1760"/>
                </a:cxn>
                <a:cxn ang="f899">
                  <a:pos x="f1761" y="f1762"/>
                </a:cxn>
                <a:cxn ang="f899">
                  <a:pos x="f1763" y="f1764"/>
                </a:cxn>
                <a:cxn ang="f899">
                  <a:pos x="f1765" y="f1766"/>
                </a:cxn>
                <a:cxn ang="f899">
                  <a:pos x="f1767" y="f1768"/>
                </a:cxn>
                <a:cxn ang="f899">
                  <a:pos x="f1769" y="f1770"/>
                </a:cxn>
                <a:cxn ang="f899">
                  <a:pos x="f1771" y="f1772"/>
                </a:cxn>
                <a:cxn ang="f899">
                  <a:pos x="f1773" y="f1774"/>
                </a:cxn>
              </a:cxnLst>
              <a:rect l="f1482" t="f1485" r="f1483" b="f1484"/>
              <a:pathLst>
                <a:path w="6091008" h="6858000">
                  <a:moveTo>
                    <a:pt x="f5" y="f8"/>
                  </a:moveTo>
                  <a:lnTo>
                    <a:pt x="f9" y="f10"/>
                  </a:lnTo>
                  <a:cubicBezTo>
                    <a:pt x="f11" y="f12"/>
                    <a:pt x="f13" y="f14"/>
                    <a:pt x="f15" y="f16"/>
                  </a:cubicBezTo>
                  <a:lnTo>
                    <a:pt x="f17" y="f18"/>
                  </a:lnTo>
                  <a:lnTo>
                    <a:pt x="f19" y="f20"/>
                  </a:ln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lnTo>
                    <a:pt x="f57" y="f7"/>
                  </a:lnTo>
                  <a:lnTo>
                    <a:pt x="f58" y="f7"/>
                  </a:lnTo>
                  <a:lnTo>
                    <a:pt x="f59" y="f60"/>
                  </a:lnTo>
                  <a:cubicBezTo>
                    <a:pt x="f61" y="f62"/>
                    <a:pt x="f63" y="f64"/>
                    <a:pt x="f65" y="f66"/>
                  </a:cubicBezTo>
                  <a:lnTo>
                    <a:pt x="f67" y="f68"/>
                  </a:lnTo>
                  <a:lnTo>
                    <a:pt x="f69" y="f70"/>
                  </a:lnTo>
                  <a:lnTo>
                    <a:pt x="f71" y="f72"/>
                  </a:lnTo>
                  <a:lnTo>
                    <a:pt x="f73" y="f74"/>
                  </a:lnTo>
                  <a:lnTo>
                    <a:pt x="f75" y="f76"/>
                  </a:lnTo>
                  <a:cubicBezTo>
                    <a:pt x="f77" y="f78"/>
                    <a:pt x="f79" y="f80"/>
                    <a:pt x="f81" y="f82"/>
                  </a:cubicBezTo>
                  <a:cubicBezTo>
                    <a:pt x="f83" y="f84"/>
                    <a:pt x="f85" y="f86"/>
                    <a:pt x="f87" y="f88"/>
                  </a:cubicBezTo>
                  <a:lnTo>
                    <a:pt x="f89" y="f90"/>
                  </a:lnTo>
                  <a:lnTo>
                    <a:pt x="f5" y="f91"/>
                  </a:lnTo>
                  <a:close/>
                  <a:moveTo>
                    <a:pt x="f92" y="f5"/>
                  </a:moveTo>
                  <a:lnTo>
                    <a:pt x="f93" y="f5"/>
                  </a:lnTo>
                  <a:lnTo>
                    <a:pt x="f94" y="f95"/>
                  </a:ln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lnTo>
                    <a:pt x="f120" y="f121"/>
                  </a:ln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lnTo>
                    <a:pt x="f146" y="f147"/>
                  </a:lnTo>
                  <a:cubicBezTo>
                    <a:pt x="f148" y="f149"/>
                    <a:pt x="f150" y="f151"/>
                    <a:pt x="f152" y="f153"/>
                  </a:cubicBezTo>
                  <a:lnTo>
                    <a:pt x="f154" y="f155"/>
                  </a:lnTo>
                  <a:cubicBezTo>
                    <a:pt x="f156" y="f157"/>
                    <a:pt x="f158" y="f159"/>
                    <a:pt x="f160" y="f161"/>
                  </a:cubicBezTo>
                  <a:cubicBezTo>
                    <a:pt x="f162" y="f163"/>
                    <a:pt x="f164" y="f165"/>
                    <a:pt x="f166" y="f167"/>
                  </a:cubicBezTo>
                  <a:cubicBezTo>
                    <a:pt x="f168" y="f169"/>
                    <a:pt x="f170" y="f171"/>
                    <a:pt x="f172" y="f173"/>
                  </a:cubicBezTo>
                  <a:lnTo>
                    <a:pt x="f174" y="f175"/>
                  </a:lnTo>
                  <a:cubicBezTo>
                    <a:pt x="f176" y="f177"/>
                    <a:pt x="f178" y="f179"/>
                    <a:pt x="f180" y="f181"/>
                  </a:cubicBezTo>
                  <a:lnTo>
                    <a:pt x="f182" y="f183"/>
                  </a:lnTo>
                  <a:lnTo>
                    <a:pt x="f184" y="f185"/>
                  </a:lnTo>
                  <a:cubicBezTo>
                    <a:pt x="f186" y="f187"/>
                    <a:pt x="f188" y="f189"/>
                    <a:pt x="f190" y="f191"/>
                  </a:cubicBezTo>
                  <a:cubicBezTo>
                    <a:pt x="f192" y="f193"/>
                    <a:pt x="f194" y="f195"/>
                    <a:pt x="f196" y="f197"/>
                  </a:cubicBezTo>
                  <a:lnTo>
                    <a:pt x="f198" y="f199"/>
                  </a:lnTo>
                  <a:cubicBezTo>
                    <a:pt x="f200" y="f201"/>
                    <a:pt x="f202" y="f203"/>
                    <a:pt x="f204" y="f205"/>
                  </a:cubicBezTo>
                  <a:lnTo>
                    <a:pt x="f206" y="f207"/>
                  </a:lnTo>
                  <a:lnTo>
                    <a:pt x="f208" y="f209"/>
                  </a:lnTo>
                  <a:cubicBezTo>
                    <a:pt x="f210" y="f211"/>
                    <a:pt x="f212" y="f213"/>
                    <a:pt x="f214" y="f215"/>
                  </a:cubicBezTo>
                  <a:cubicBezTo>
                    <a:pt x="f216" y="f217"/>
                    <a:pt x="f218" y="f219"/>
                    <a:pt x="f220" y="f221"/>
                  </a:cubicBezTo>
                  <a:cubicBezTo>
                    <a:pt x="f222" y="f223"/>
                    <a:pt x="f224" y="f225"/>
                    <a:pt x="f226" y="f227"/>
                  </a:cubicBezTo>
                  <a:lnTo>
                    <a:pt x="f228" y="f229"/>
                  </a:lnTo>
                  <a:cubicBezTo>
                    <a:pt x="f230" y="f231"/>
                    <a:pt x="f232" y="f233"/>
                    <a:pt x="f234" y="f235"/>
                  </a:cubicBezTo>
                  <a:lnTo>
                    <a:pt x="f236" y="f237"/>
                  </a:lnTo>
                  <a:lnTo>
                    <a:pt x="f238" y="f239"/>
                  </a:lnTo>
                  <a:cubicBezTo>
                    <a:pt x="f240" y="f241"/>
                    <a:pt x="f242" y="f243"/>
                    <a:pt x="f244" y="f245"/>
                  </a:cubicBezTo>
                  <a:cubicBezTo>
                    <a:pt x="f246" y="f247"/>
                    <a:pt x="f248" y="f249"/>
                    <a:pt x="f250" y="f251"/>
                  </a:cubicBezTo>
                  <a:lnTo>
                    <a:pt x="f252" y="f253"/>
                  </a:lnTo>
                  <a:lnTo>
                    <a:pt x="f254" y="f255"/>
                  </a:lnTo>
                  <a:cubicBezTo>
                    <a:pt x="f256" y="f257"/>
                    <a:pt x="f258" y="f259"/>
                    <a:pt x="f260" y="f261"/>
                  </a:cubicBezTo>
                  <a:cubicBezTo>
                    <a:pt x="f262" y="f263"/>
                    <a:pt x="f264" y="f265"/>
                    <a:pt x="f266" y="f267"/>
                  </a:cubicBezTo>
                  <a:cubicBezTo>
                    <a:pt x="f268" y="f269"/>
                    <a:pt x="f270" y="f271"/>
                    <a:pt x="f272" y="f273"/>
                  </a:cubicBezTo>
                  <a:lnTo>
                    <a:pt x="f274" y="f7"/>
                  </a:lnTo>
                  <a:lnTo>
                    <a:pt x="f275" y="f7"/>
                  </a:lnTo>
                  <a:lnTo>
                    <a:pt x="f276" y="f277"/>
                  </a:ln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lnTo>
                    <a:pt x="f326" y="f327"/>
                  </a:lnTo>
                  <a:lnTo>
                    <a:pt x="f328" y="f329"/>
                  </a:lnTo>
                  <a:cubicBezTo>
                    <a:pt x="f330" y="f331"/>
                    <a:pt x="f332" y="f333"/>
                    <a:pt x="f334" y="f335"/>
                  </a:cubicBezTo>
                  <a:lnTo>
                    <a:pt x="f336" y="f337"/>
                  </a:lnTo>
                  <a:cubicBezTo>
                    <a:pt x="f338" y="f339"/>
                    <a:pt x="f340" y="f341"/>
                    <a:pt x="f342" y="f343"/>
                  </a:cubicBezTo>
                  <a:cubicBezTo>
                    <a:pt x="f344" y="f345"/>
                    <a:pt x="f346" y="f347"/>
                    <a:pt x="f348" y="f349"/>
                  </a:cubicBezTo>
                  <a:cubicBezTo>
                    <a:pt x="f350" y="f351"/>
                    <a:pt x="f352" y="f353"/>
                    <a:pt x="f354" y="f355"/>
                  </a:cubicBez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lnTo>
                    <a:pt x="f382" y="f383"/>
                  </a:lnTo>
                  <a:cubicBezTo>
                    <a:pt x="f384" y="f385"/>
                    <a:pt x="f386" y="f387"/>
                    <a:pt x="f388" y="f389"/>
                  </a:cubicBezTo>
                  <a:lnTo>
                    <a:pt x="f390" y="f391"/>
                  </a:lnTo>
                  <a:cubicBezTo>
                    <a:pt x="f392" y="f393"/>
                    <a:pt x="f394" y="f395"/>
                    <a:pt x="f396" y="f397"/>
                  </a:cubicBezTo>
                  <a:cubicBezTo>
                    <a:pt x="f398" y="f399"/>
                    <a:pt x="f400" y="f401"/>
                    <a:pt x="f402" y="f403"/>
                  </a:cubicBezTo>
                  <a:cubicBezTo>
                    <a:pt x="f404" y="f405"/>
                    <a:pt x="f406" y="f407"/>
                    <a:pt x="f408" y="f409"/>
                  </a:cubicBezTo>
                  <a:lnTo>
                    <a:pt x="f410" y="f411"/>
                  </a:lnTo>
                  <a:lnTo>
                    <a:pt x="f412" y="f413"/>
                  </a:lnTo>
                  <a:lnTo>
                    <a:pt x="f414" y="f415"/>
                  </a:lnTo>
                  <a:cubicBezTo>
                    <a:pt x="f416" y="f417"/>
                    <a:pt x="f418" y="f419"/>
                    <a:pt x="f420" y="f421"/>
                  </a:cubicBezTo>
                  <a:cubicBezTo>
                    <a:pt x="f422" y="f423"/>
                    <a:pt x="f424" y="f425"/>
                    <a:pt x="f426" y="f427"/>
                  </a:cubicBezTo>
                  <a:cubicBezTo>
                    <a:pt x="f428" y="f429"/>
                    <a:pt x="f430" y="f431"/>
                    <a:pt x="f432" y="f433"/>
                  </a:cubicBezTo>
                  <a:lnTo>
                    <a:pt x="f434" y="f435"/>
                  </a:lnTo>
                  <a:cubicBezTo>
                    <a:pt x="f436" y="f437"/>
                    <a:pt x="f438" y="f439"/>
                    <a:pt x="f440" y="f441"/>
                  </a:cubicBezTo>
                  <a:cubicBezTo>
                    <a:pt x="f442" y="f443"/>
                    <a:pt x="f444" y="f445"/>
                    <a:pt x="f446" y="f447"/>
                  </a:cubicBezTo>
                  <a:cubicBezTo>
                    <a:pt x="f448" y="f449"/>
                    <a:pt x="f450" y="f451"/>
                    <a:pt x="f452" y="f453"/>
                  </a:cubicBezTo>
                  <a:cubicBezTo>
                    <a:pt x="f454" y="f455"/>
                    <a:pt x="f456" y="f457"/>
                    <a:pt x="f458" y="f459"/>
                  </a:cubicBezTo>
                  <a:cubicBezTo>
                    <a:pt x="f460" y="f461"/>
                    <a:pt x="f462" y="f463"/>
                    <a:pt x="f464" y="f465"/>
                  </a:cubicBezTo>
                  <a:cubicBezTo>
                    <a:pt x="f466" y="f467"/>
                    <a:pt x="f468" y="f469"/>
                    <a:pt x="f470" y="f471"/>
                  </a:cubicBezTo>
                  <a:lnTo>
                    <a:pt x="f472" y="f473"/>
                  </a:lnTo>
                  <a:close/>
                  <a:moveTo>
                    <a:pt x="f474" y="f5"/>
                  </a:moveTo>
                  <a:lnTo>
                    <a:pt x="f475" y="f5"/>
                  </a:lnTo>
                  <a:lnTo>
                    <a:pt x="f476" y="f477"/>
                  </a:lnTo>
                  <a:cubicBezTo>
                    <a:pt x="f478" y="f479"/>
                    <a:pt x="f480" y="f481"/>
                    <a:pt x="f482" y="f483"/>
                  </a:cubicBezTo>
                  <a:cubicBezTo>
                    <a:pt x="f484" y="f485"/>
                    <a:pt x="f486" y="f487"/>
                    <a:pt x="f488" y="f489"/>
                  </a:cubicBezTo>
                  <a:cubicBezTo>
                    <a:pt x="f490" y="f491"/>
                    <a:pt x="f492" y="f493"/>
                    <a:pt x="f494" y="f495"/>
                  </a:cubicBezTo>
                  <a:lnTo>
                    <a:pt x="f496" y="f497"/>
                  </a:lnTo>
                  <a:lnTo>
                    <a:pt x="f498" y="f499"/>
                  </a:lnTo>
                  <a:cubicBezTo>
                    <a:pt x="f500" y="f501"/>
                    <a:pt x="f502" y="f503"/>
                    <a:pt x="f504" y="f505"/>
                  </a:cubicBezTo>
                  <a:lnTo>
                    <a:pt x="f506" y="f507"/>
                  </a:lnTo>
                  <a:lnTo>
                    <a:pt x="f508" y="f509"/>
                  </a:lnTo>
                  <a:cubicBezTo>
                    <a:pt x="f510" y="f511"/>
                    <a:pt x="f512" y="f513"/>
                    <a:pt x="f514" y="f515"/>
                  </a:cubicBezTo>
                  <a:lnTo>
                    <a:pt x="f516" y="f517"/>
                  </a:lnTo>
                  <a:cubicBezTo>
                    <a:pt x="f518" y="f519"/>
                    <a:pt x="f520" y="f521"/>
                    <a:pt x="f522" y="f523"/>
                  </a:cubicBezTo>
                  <a:lnTo>
                    <a:pt x="f524" y="f525"/>
                  </a:lnTo>
                  <a:lnTo>
                    <a:pt x="f526" y="f527"/>
                  </a:lnTo>
                  <a:lnTo>
                    <a:pt x="f528" y="f529"/>
                  </a:lnTo>
                  <a:lnTo>
                    <a:pt x="f530" y="f531"/>
                  </a:lnTo>
                  <a:lnTo>
                    <a:pt x="f532" y="f533"/>
                  </a:lnTo>
                  <a:lnTo>
                    <a:pt x="f534" y="f535"/>
                  </a:lnTo>
                  <a:lnTo>
                    <a:pt x="f536" y="f537"/>
                  </a:lnTo>
                  <a:lnTo>
                    <a:pt x="f538" y="f539"/>
                  </a:lnTo>
                  <a:cubicBezTo>
                    <a:pt x="f540" y="f541"/>
                    <a:pt x="f542" y="f543"/>
                    <a:pt x="f544" y="f545"/>
                  </a:cubicBezTo>
                  <a:cubicBezTo>
                    <a:pt x="f546" y="f547"/>
                    <a:pt x="f548" y="f549"/>
                    <a:pt x="f550" y="f551"/>
                  </a:cubicBezTo>
                  <a:cubicBezTo>
                    <a:pt x="f552" y="f553"/>
                    <a:pt x="f554" y="f555"/>
                    <a:pt x="f556" y="f557"/>
                  </a:cubicBezTo>
                  <a:lnTo>
                    <a:pt x="f558" y="f559"/>
                  </a:lnTo>
                  <a:lnTo>
                    <a:pt x="f5" y="f560"/>
                  </a:lnTo>
                  <a:lnTo>
                    <a:pt x="f5" y="f561"/>
                  </a:lnTo>
                  <a:lnTo>
                    <a:pt x="f562" y="f563"/>
                  </a:lnTo>
                  <a:cubicBezTo>
                    <a:pt x="f564" y="f565"/>
                    <a:pt x="f566" y="f567"/>
                    <a:pt x="f568" y="f569"/>
                  </a:cubicBezTo>
                  <a:cubicBezTo>
                    <a:pt x="f570" y="f571"/>
                    <a:pt x="f572" y="f573"/>
                    <a:pt x="f574" y="f575"/>
                  </a:cubicBezTo>
                  <a:cubicBezTo>
                    <a:pt x="f576" y="f577"/>
                    <a:pt x="f578" y="f579"/>
                    <a:pt x="f580" y="f581"/>
                  </a:cubicBezTo>
                  <a:lnTo>
                    <a:pt x="f582" y="f583"/>
                  </a:lnTo>
                  <a:lnTo>
                    <a:pt x="f584" y="f585"/>
                  </a:lnTo>
                  <a:lnTo>
                    <a:pt x="f586" y="f587"/>
                  </a:lnTo>
                  <a:lnTo>
                    <a:pt x="f588" y="f589"/>
                  </a:lnTo>
                  <a:cubicBezTo>
                    <a:pt x="f590" y="f591"/>
                    <a:pt x="f592" y="f593"/>
                    <a:pt x="f594" y="f595"/>
                  </a:cubicBezTo>
                  <a:lnTo>
                    <a:pt x="f596" y="f597"/>
                  </a:ln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Freeform: Shape 3085">
              <a:extLst>
                <a:ext uri="{FF2B5EF4-FFF2-40B4-BE49-F238E27FC236}">
                  <a16:creationId xmlns:a16="http://schemas.microsoft.com/office/drawing/2014/main" id="{996B164D-A014-AED5-5AB8-678D836EE106}"/>
                </a:ext>
                <a:ext uri="{C183D7F6-B498-43B3-948B-1728B52AA6E4}">
                  <adec:decorative xmlns:adec="http://schemas.microsoft.com/office/drawing/2017/decorative" val="1"/>
                </a:ext>
              </a:extLst>
            </p:cNvPr>
            <p:cNvSpPr/>
            <p:nvPr/>
          </p:nvSpPr>
          <p:spPr>
            <a:xfrm>
              <a:off x="301" y="-365"/>
              <a:ext cx="6055595" cy="6858000"/>
            </a:xfrm>
            <a:custGeom>
              <a:avLst/>
              <a:gdLst>
                <a:gd name="f0" fmla="val 10800000"/>
                <a:gd name="f1" fmla="val 5400000"/>
                <a:gd name="f2" fmla="val 180"/>
                <a:gd name="f3" fmla="val w"/>
                <a:gd name="f4" fmla="val h"/>
                <a:gd name="f5" fmla="val 0"/>
                <a:gd name="f6" fmla="val 6055600"/>
                <a:gd name="f7" fmla="val 6858000"/>
                <a:gd name="f8" fmla="val 5960220"/>
                <a:gd name="f9" fmla="val 36039"/>
                <a:gd name="f10" fmla="val 6002605"/>
                <a:gd name="f11" fmla="val 54896"/>
                <a:gd name="f12" fmla="val 6021530"/>
                <a:gd name="f13" fmla="val 73635"/>
                <a:gd name="f14" fmla="val 6040425"/>
                <a:gd name="f15" fmla="val 92950"/>
                <a:gd name="f16" fmla="val 6059050"/>
                <a:gd name="f17" fmla="val 153706"/>
                <a:gd name="f18" fmla="val 6111427"/>
                <a:gd name="f19" fmla="val 173546"/>
                <a:gd name="f20" fmla="val 6129485"/>
                <a:gd name="f21" fmla="val 195722"/>
                <a:gd name="f22" fmla="val 6144912"/>
                <a:gd name="f23" fmla="val 216806"/>
                <a:gd name="f24" fmla="val 6161603"/>
                <a:gd name="f25" fmla="val 238229"/>
                <a:gd name="f26" fmla="val 6177961"/>
                <a:gd name="f27" fmla="val 259466"/>
                <a:gd name="f28" fmla="val 6194551"/>
                <a:gd name="f29" fmla="val 281945"/>
                <a:gd name="f30" fmla="val 6209777"/>
                <a:gd name="f31" fmla="val 369940"/>
                <a:gd name="f32" fmla="val 6272709"/>
                <a:gd name="f33" fmla="val 461791"/>
                <a:gd name="f34" fmla="val 6332004"/>
                <a:gd name="f35" fmla="val 553337"/>
                <a:gd name="f36" fmla="val 6391500"/>
                <a:gd name="f37" fmla="val 690543"/>
                <a:gd name="f38" fmla="val 6481634"/>
                <a:gd name="f39" fmla="val 827127"/>
                <a:gd name="f40" fmla="val 6573159"/>
                <a:gd name="f41" fmla="val 917674"/>
                <a:gd name="f42" fmla="val 6634511"/>
                <a:gd name="f43" fmla="val 1007156"/>
                <a:gd name="f44" fmla="val 6697737"/>
                <a:gd name="f45" fmla="val 1095915"/>
                <a:gd name="f46" fmla="val 6762202"/>
                <a:gd name="f47" fmla="val 1224853"/>
                <a:gd name="f48" fmla="val 1154072"/>
                <a:gd name="f49" fmla="val 1073489"/>
                <a:gd name="f50" fmla="val 6799140"/>
                <a:gd name="f51" fmla="val 983882"/>
                <a:gd name="f52" fmla="val 6736908"/>
                <a:gd name="f53" fmla="val 892851"/>
                <a:gd name="f54" fmla="val 6677125"/>
                <a:gd name="f55" fmla="val 800175"/>
                <a:gd name="f56" fmla="val 6620441"/>
                <a:gd name="f57" fmla="val 615108"/>
                <a:gd name="f58" fmla="val 6506015"/>
                <a:gd name="f59" fmla="val 422939"/>
                <a:gd name="f60" fmla="val 6407807"/>
                <a:gd name="f61" fmla="val 231518"/>
                <a:gd name="f62" fmla="val 6299323"/>
                <a:gd name="f63" fmla="val 207467"/>
                <a:gd name="f64" fmla="val 6286226"/>
                <a:gd name="f65" fmla="val 184098"/>
                <a:gd name="f66" fmla="val 6271045"/>
                <a:gd name="f67" fmla="val 160401"/>
                <a:gd name="f68" fmla="val 6256627"/>
                <a:gd name="f69" fmla="val 136809"/>
                <a:gd name="f70" fmla="val 6241811"/>
                <a:gd name="f71" fmla="val 112558"/>
                <a:gd name="f72" fmla="val 6228518"/>
                <a:gd name="f73" fmla="val 89697"/>
                <a:gd name="f74" fmla="val 6211916"/>
                <a:gd name="f75" fmla="val 20148"/>
                <a:gd name="f76" fmla="val 6163835"/>
                <a:gd name="f77" fmla="val 6147796"/>
                <a:gd name="f78" fmla="val 3748345"/>
                <a:gd name="f79" fmla="val 4277792"/>
                <a:gd name="f80" fmla="val 4339531"/>
                <a:gd name="f81" fmla="val 40262"/>
                <a:gd name="f82" fmla="val 4386991"/>
                <a:gd name="f83" fmla="val 75346"/>
                <a:gd name="f84" fmla="val 4432680"/>
                <a:gd name="f85" fmla="val 113353"/>
                <a:gd name="f86" fmla="val 4476306"/>
                <a:gd name="f87" fmla="val 153922"/>
                <a:gd name="f88" fmla="val 4563779"/>
                <a:gd name="f89" fmla="val 234693"/>
                <a:gd name="f90" fmla="val 4642423"/>
                <a:gd name="f91" fmla="val 325982"/>
                <a:gd name="f92" fmla="val 4713639"/>
                <a:gd name="f93" fmla="val 422076"/>
                <a:gd name="f94" fmla="val 4784481"/>
                <a:gd name="f95" fmla="val 518635"/>
                <a:gd name="f96" fmla="val 4848552"/>
                <a:gd name="f97" fmla="val 619893"/>
                <a:gd name="f98" fmla="val 4906991"/>
                <a:gd name="f99" fmla="val 723463"/>
                <a:gd name="f100" fmla="val 4965582"/>
                <a:gd name="f101" fmla="val 826932"/>
                <a:gd name="f102" fmla="val 5019421"/>
                <a:gd name="f103" fmla="val 932243"/>
                <a:gd name="f104" fmla="val 5070511"/>
                <a:gd name="f105" fmla="val 1037524"/>
                <a:gd name="f106" fmla="val 5121871"/>
                <a:gd name="f107" fmla="val 1142738"/>
                <a:gd name="f108" fmla="val 5170833"/>
                <a:gd name="f109" fmla="val 1248016"/>
                <a:gd name="f110" fmla="val 5219493"/>
                <a:gd name="f111" fmla="val 1352079"/>
                <a:gd name="f112" fmla="val 5268459"/>
                <a:gd name="f113" fmla="val 1455943"/>
                <a:gd name="f114" fmla="val 5317204"/>
                <a:gd name="f115" fmla="val 1558756"/>
                <a:gd name="f116" fmla="val 5367779"/>
                <a:gd name="f117" fmla="val 1658945"/>
                <a:gd name="f118" fmla="val 5446095"/>
                <a:gd name="f119" fmla="val 1811301"/>
                <a:gd name="f120" fmla="val 5472584"/>
                <a:gd name="f121" fmla="val 1862992"/>
                <a:gd name="f122" fmla="val 5498885"/>
                <a:gd name="f123" fmla="val 1914915"/>
                <a:gd name="f124" fmla="val 5525115"/>
                <a:gd name="f125" fmla="val 1967103"/>
                <a:gd name="f126" fmla="val 5629428"/>
                <a:gd name="f127" fmla="val 2176256"/>
                <a:gd name="f128" fmla="val 5730254"/>
                <a:gd name="f129" fmla="val 2391411"/>
                <a:gd name="f130" fmla="val 5816642"/>
                <a:gd name="f131" fmla="val 2618837"/>
                <a:gd name="f132" fmla="val 5902562"/>
                <a:gd name="f133" fmla="val 2846137"/>
                <a:gd name="f134" fmla="val 5974641"/>
                <a:gd name="f135" fmla="val 3086291"/>
                <a:gd name="f136" fmla="val 6015787"/>
                <a:gd name="f137" fmla="val 3339957"/>
                <a:gd name="f138" fmla="val 6036373"/>
                <a:gd name="f139" fmla="val 3466512"/>
                <a:gd name="f140" fmla="val 6050262"/>
                <a:gd name="f141" fmla="val 3596084"/>
                <a:gd name="f142" fmla="val 6054206"/>
                <a:gd name="f143" fmla="val 3727239"/>
                <a:gd name="f144" fmla="val 6058266"/>
                <a:gd name="f145" fmla="val 3858425"/>
                <a:gd name="f146" fmla="val 6053460"/>
                <a:gd name="f147" fmla="val 3990915"/>
                <a:gd name="f148" fmla="val 6039811"/>
                <a:gd name="f149" fmla="val 4122735"/>
                <a:gd name="f150" fmla="val 6026397"/>
                <a:gd name="f151" fmla="val 4254618"/>
                <a:gd name="f152" fmla="val 6002552"/>
                <a:gd name="f153" fmla="val 4385688"/>
                <a:gd name="f154" fmla="val 5971601"/>
                <a:gd name="f155" fmla="val 4514288"/>
                <a:gd name="f156" fmla="val 5963342"/>
                <a:gd name="f157" fmla="val 4546050"/>
                <a:gd name="f158" fmla="val 5955885"/>
                <a:gd name="f159" fmla="val 4579019"/>
                <a:gd name="f160" fmla="val 5946751"/>
                <a:gd name="f161" fmla="val 4609838"/>
                <a:gd name="f162" fmla="val 5919986"/>
                <a:gd name="f163" fmla="val 4703178"/>
                <a:gd name="f164" fmla="val 5890731"/>
                <a:gd name="f165" fmla="val 4795992"/>
                <a:gd name="f166" fmla="val 5880825"/>
                <a:gd name="f167" fmla="val 4826888"/>
                <a:gd name="f168" fmla="val 5869667"/>
                <a:gd name="f169" fmla="val 4857307"/>
                <a:gd name="f170" fmla="val 5859058"/>
                <a:gd name="f171" fmla="val 4888015"/>
                <a:gd name="f172" fmla="val 5772112"/>
                <a:gd name="f173" fmla="val 5132558"/>
                <a:gd name="f174" fmla="val 5660551"/>
                <a:gd name="f175" fmla="val 5369373"/>
                <a:gd name="f176" fmla="val 5525053"/>
                <a:gd name="f177" fmla="val 5588449"/>
                <a:gd name="f178" fmla="val 5389674"/>
                <a:gd name="f179" fmla="val 5807557"/>
                <a:gd name="f180" fmla="val 5232835"/>
                <a:gd name="f181" fmla="val 6010440"/>
                <a:gd name="f182" fmla="val 5058962"/>
                <a:gd name="f183" fmla="val 6189929"/>
                <a:gd name="f184" fmla="val 4972125"/>
                <a:gd name="f185" fmla="val 6279771"/>
                <a:gd name="f186" fmla="val 4880998"/>
                <a:gd name="f187" fmla="val 6363650"/>
                <a:gd name="f188" fmla="val 4787706"/>
                <a:gd name="f189" fmla="val 6442985"/>
                <a:gd name="f190" fmla="val 4693655"/>
                <a:gd name="f191" fmla="val 6521410"/>
                <a:gd name="f192" fmla="val 4597439"/>
                <a:gd name="f193" fmla="val 6595290"/>
                <a:gd name="f194" fmla="val 4498686"/>
                <a:gd name="f195" fmla="val 6663678"/>
                <a:gd name="f196" fmla="val 4399893"/>
                <a:gd name="f197" fmla="val 6731984"/>
                <a:gd name="f198" fmla="val 4299240"/>
                <a:gd name="f199" fmla="val 6795191"/>
                <a:gd name="f200" fmla="val 4197167"/>
                <a:gd name="f201" fmla="val 6854053"/>
                <a:gd name="f202" fmla="val 4189720"/>
                <a:gd name="f203" fmla="val 3651929"/>
                <a:gd name="f204" fmla="val 3789040"/>
                <a:gd name="f205" fmla="val 6778034"/>
                <a:gd name="f206" fmla="val 3978462"/>
                <a:gd name="f207" fmla="val 6656931"/>
                <a:gd name="f208" fmla="val 4162446"/>
                <a:gd name="f209" fmla="val 6525734"/>
                <a:gd name="f210" fmla="val 4335568"/>
                <a:gd name="f211" fmla="val 6382709"/>
                <a:gd name="f212" fmla="val 4422084"/>
                <a:gd name="f213" fmla="val 6310901"/>
                <a:gd name="f214" fmla="val 4506335"/>
                <a:gd name="f215" fmla="val 6236787"/>
                <a:gd name="f216" fmla="val 4586923"/>
                <a:gd name="f217" fmla="val 6158577"/>
                <a:gd name="f218" fmla="val 4668153"/>
                <a:gd name="f219" fmla="val 6081248"/>
                <a:gd name="f220" fmla="val 4745649"/>
                <a:gd name="f221" fmla="val 6000086"/>
                <a:gd name="f222" fmla="val 4819585"/>
                <a:gd name="f223" fmla="val 5915847"/>
                <a:gd name="f224" fmla="val 4967573"/>
                <a:gd name="f225" fmla="val 5747401"/>
                <a:gd name="f226" fmla="val 5101426"/>
                <a:gd name="f227" fmla="val 5566247"/>
                <a:gd name="f228" fmla="val 5214727"/>
                <a:gd name="f229" fmla="val 5371094"/>
                <a:gd name="f230" fmla="val 5327795"/>
                <a:gd name="f231" fmla="val 5175879"/>
                <a:gd name="f232" fmla="val 5421090"/>
                <a:gd name="f233" fmla="val 4968427"/>
                <a:gd name="f234" fmla="val 5495409"/>
                <a:gd name="f235" fmla="val 4752778"/>
                <a:gd name="f236" fmla="val 5504291"/>
                <a:gd name="f237" fmla="val 4725712"/>
                <a:gd name="f238" fmla="val 5513872"/>
                <a:gd name="f239" fmla="val 4698834"/>
                <a:gd name="f240" fmla="val 5522322"/>
                <a:gd name="f241" fmla="val 4671511"/>
                <a:gd name="f242" fmla="val 5547631"/>
                <a:gd name="f243" fmla="val 4589675"/>
                <a:gd name="f244" fmla="val 5570792"/>
                <a:gd name="f245" fmla="val 4506978"/>
                <a:gd name="f246" fmla="val 5578845"/>
                <a:gd name="f247" fmla="val 4479265"/>
                <a:gd name="f248" fmla="val 5584485"/>
                <a:gd name="f249" fmla="val 4452605"/>
                <a:gd name="f250" fmla="val 5591541"/>
                <a:gd name="f251" fmla="val 4425334"/>
                <a:gd name="f252" fmla="val 5618002"/>
                <a:gd name="f253" fmla="val 4316765"/>
                <a:gd name="f254" fmla="val 5636850"/>
                <a:gd name="f255" fmla="val 4207148"/>
                <a:gd name="f256" fmla="val 5649500"/>
                <a:gd name="f257" fmla="val 4097286"/>
                <a:gd name="f258" fmla="val 5674602"/>
                <a:gd name="f259" fmla="val 3877368"/>
                <a:gd name="f260" fmla="val 5668749"/>
                <a:gd name="f261" fmla="val 3656091"/>
                <a:gd name="f262" fmla="val 5637615"/>
                <a:gd name="f263" fmla="val 3437524"/>
                <a:gd name="f264" fmla="val 5605861"/>
                <a:gd name="f265" fmla="val 3218934"/>
                <a:gd name="f266" fmla="val 5549060"/>
                <a:gd name="f267" fmla="val 3003118"/>
                <a:gd name="f268" fmla="val 5475454"/>
                <a:gd name="f269" fmla="val 2791575"/>
                <a:gd name="f270" fmla="val 5402070"/>
                <a:gd name="f271" fmla="val 2579668"/>
                <a:gd name="f272" fmla="val 5313111"/>
                <a:gd name="f273" fmla="val 2371656"/>
                <a:gd name="f274" fmla="val 5217600"/>
                <a:gd name="f275" fmla="val 2164719"/>
                <a:gd name="f276" fmla="val 5193627"/>
                <a:gd name="f277" fmla="val 2112994"/>
                <a:gd name="f278" fmla="val 5169419"/>
                <a:gd name="f279" fmla="val 2061207"/>
                <a:gd name="f280" fmla="val 5144941"/>
                <a:gd name="f281" fmla="val 2009490"/>
                <a:gd name="f282" fmla="val 5070052"/>
                <a:gd name="f283" fmla="val 1851823"/>
                <a:gd name="f284" fmla="val 5020031"/>
                <a:gd name="f285" fmla="val 1744421"/>
                <a:gd name="f286" fmla="val 4972748"/>
                <a:gd name="f287" fmla="val 1636620"/>
                <a:gd name="f288" fmla="val 4926984"/>
                <a:gd name="f289" fmla="val 1529226"/>
                <a:gd name="f290" fmla="val 4790925"/>
                <a:gd name="f291" fmla="val 1209923"/>
                <a:gd name="f292" fmla="val 4745458"/>
                <a:gd name="f293" fmla="val 1105158"/>
                <a:gd name="f294" fmla="val 4699567"/>
                <a:gd name="f295" fmla="val 1001976"/>
                <a:gd name="f296" fmla="val 4650559"/>
                <a:gd name="f297" fmla="val 902490"/>
                <a:gd name="f298" fmla="val 4601243"/>
                <a:gd name="f299" fmla="val 803205"/>
                <a:gd name="f300" fmla="val 4549606"/>
                <a:gd name="f301" fmla="val 706978"/>
                <a:gd name="f302" fmla="val 4491930"/>
                <a:gd name="f303" fmla="val 616919"/>
                <a:gd name="f304" fmla="val 4434712"/>
                <a:gd name="f305" fmla="val 526559"/>
                <a:gd name="f306" fmla="val 4372370"/>
                <a:gd name="f307" fmla="val 441762"/>
                <a:gd name="f308" fmla="val 4302323"/>
                <a:gd name="f309" fmla="val 366083"/>
                <a:gd name="f310" fmla="val 4232428"/>
                <a:gd name="f311" fmla="val 290304"/>
                <a:gd name="f312" fmla="val 4155542"/>
                <a:gd name="f313" fmla="val 222846"/>
                <a:gd name="f314" fmla="val 4072203"/>
                <a:gd name="f315" fmla="val 164982"/>
                <a:gd name="f316" fmla="val 3988864"/>
                <a:gd name="f317" fmla="val 107118"/>
                <a:gd name="f318" fmla="val 3898693"/>
                <a:gd name="f319" fmla="val 59316"/>
                <a:gd name="f320" fmla="val 3803964"/>
                <a:gd name="f321" fmla="val 21052"/>
                <a:gd name="f322" fmla="val 3768314"/>
                <a:gd name="f323" fmla="val 6826"/>
                <a:gd name="f324" fmla="val 1589779"/>
                <a:gd name="f325" fmla="val 1918056"/>
                <a:gd name="f326" fmla="val 1764243"/>
                <a:gd name="f327" fmla="val 55145"/>
                <a:gd name="f328" fmla="val 1609764"/>
                <a:gd name="f329" fmla="val 115414"/>
                <a:gd name="f330" fmla="val 1458840"/>
                <a:gd name="f331" fmla="val 188978"/>
                <a:gd name="f332" fmla="val 1313330"/>
                <a:gd name="f333" fmla="val 274424"/>
                <a:gd name="f334" fmla="val 924625"/>
                <a:gd name="f335" fmla="val 501532"/>
                <a:gd name="f336" fmla="val 576885"/>
                <a:gd name="f337" fmla="val 817476"/>
                <a:gd name="f338" fmla="val 295673"/>
                <a:gd name="f339" fmla="val 1187630"/>
                <a:gd name="f340" fmla="val 225216"/>
                <a:gd name="f341" fmla="val 1280162"/>
                <a:gd name="f342" fmla="val 158640"/>
                <a:gd name="f343" fmla="val 1375858"/>
                <a:gd name="f344" fmla="val 96207"/>
                <a:gd name="f345" fmla="val 1474327"/>
                <a:gd name="f346" fmla="val 1641460"/>
                <a:gd name="f347" fmla="val 1224218"/>
                <a:gd name="f348" fmla="val 150937"/>
                <a:gd name="f349" fmla="val 1040975"/>
                <a:gd name="f350" fmla="val 478530"/>
                <a:gd name="f351" fmla="val 677729"/>
                <a:gd name="f352" fmla="val 858178"/>
                <a:gd name="f353" fmla="val 381092"/>
                <a:gd name="f354" fmla="val 1264907"/>
                <a:gd name="f355" fmla="val 158248"/>
                <a:gd name="f356" fmla="val 1366631"/>
                <a:gd name="f357" fmla="val 102619"/>
                <a:gd name="f358" fmla="val 1470177"/>
                <a:gd name="f359" fmla="val 51760"/>
                <a:gd name="f360" fmla="val 1575167"/>
                <a:gd name="f361" fmla="val 5677"/>
                <a:gd name="f362" fmla="+- 0 0 -90"/>
                <a:gd name="f363" fmla="*/ f3 1 6055600"/>
                <a:gd name="f364" fmla="*/ f4 1 6858000"/>
                <a:gd name="f365" fmla="val f5"/>
                <a:gd name="f366" fmla="val f6"/>
                <a:gd name="f367" fmla="val f7"/>
                <a:gd name="f368" fmla="*/ f362 f0 1"/>
                <a:gd name="f369" fmla="+- f367 0 f365"/>
                <a:gd name="f370" fmla="+- f366 0 f365"/>
                <a:gd name="f371" fmla="*/ f368 1 f2"/>
                <a:gd name="f372" fmla="*/ f370 1 6055600"/>
                <a:gd name="f373" fmla="*/ f369 1 6858000"/>
                <a:gd name="f374" fmla="*/ 0 f370 1"/>
                <a:gd name="f375" fmla="*/ 5960220 f369 1"/>
                <a:gd name="f376" fmla="*/ 36039 f370 1"/>
                <a:gd name="f377" fmla="*/ 6002605 f369 1"/>
                <a:gd name="f378" fmla="*/ 92950 f370 1"/>
                <a:gd name="f379" fmla="*/ 6059050 f369 1"/>
                <a:gd name="f380" fmla="*/ 153706 f370 1"/>
                <a:gd name="f381" fmla="*/ 6111427 f369 1"/>
                <a:gd name="f382" fmla="*/ 216806 f370 1"/>
                <a:gd name="f383" fmla="*/ 6161603 f369 1"/>
                <a:gd name="f384" fmla="*/ 281945 f370 1"/>
                <a:gd name="f385" fmla="*/ 6209777 f369 1"/>
                <a:gd name="f386" fmla="*/ 553337 f370 1"/>
                <a:gd name="f387" fmla="*/ 6391500 f369 1"/>
                <a:gd name="f388" fmla="*/ 690543 f370 1"/>
                <a:gd name="f389" fmla="*/ 6481634 f369 1"/>
                <a:gd name="f390" fmla="*/ 827127 f370 1"/>
                <a:gd name="f391" fmla="*/ 6573159 f369 1"/>
                <a:gd name="f392" fmla="*/ 1095915 f370 1"/>
                <a:gd name="f393" fmla="*/ 6762202 f369 1"/>
                <a:gd name="f394" fmla="*/ 1224853 f370 1"/>
                <a:gd name="f395" fmla="*/ 6858000 f369 1"/>
                <a:gd name="f396" fmla="*/ 1154072 f370 1"/>
                <a:gd name="f397" fmla="*/ 1073489 f370 1"/>
                <a:gd name="f398" fmla="*/ 6799140 f369 1"/>
                <a:gd name="f399" fmla="*/ 800175 f370 1"/>
                <a:gd name="f400" fmla="*/ 6620441 f369 1"/>
                <a:gd name="f401" fmla="*/ 231518 f370 1"/>
                <a:gd name="f402" fmla="*/ 6299323 f369 1"/>
                <a:gd name="f403" fmla="*/ 160401 f370 1"/>
                <a:gd name="f404" fmla="*/ 6256627 f369 1"/>
                <a:gd name="f405" fmla="*/ 89697 f370 1"/>
                <a:gd name="f406" fmla="*/ 6211916 f369 1"/>
                <a:gd name="f407" fmla="*/ 20148 f370 1"/>
                <a:gd name="f408" fmla="*/ 6163835 f369 1"/>
                <a:gd name="f409" fmla="*/ 6147796 f369 1"/>
                <a:gd name="f410" fmla="*/ 3748345 f370 1"/>
                <a:gd name="f411" fmla="*/ 0 f369 1"/>
                <a:gd name="f412" fmla="*/ 4277792 f370 1"/>
                <a:gd name="f413" fmla="*/ 4339531 f370 1"/>
                <a:gd name="f414" fmla="*/ 40262 f369 1"/>
                <a:gd name="f415" fmla="*/ 4476306 f370 1"/>
                <a:gd name="f416" fmla="*/ 153922 f369 1"/>
                <a:gd name="f417" fmla="*/ 4713639 f370 1"/>
                <a:gd name="f418" fmla="*/ 422076 f369 1"/>
                <a:gd name="f419" fmla="*/ 4906991 f370 1"/>
                <a:gd name="f420" fmla="*/ 723463 f369 1"/>
                <a:gd name="f421" fmla="*/ 5070511 f370 1"/>
                <a:gd name="f422" fmla="*/ 1037524 f369 1"/>
                <a:gd name="f423" fmla="*/ 5219493 f370 1"/>
                <a:gd name="f424" fmla="*/ 1352079 f369 1"/>
                <a:gd name="f425" fmla="*/ 5367779 f370 1"/>
                <a:gd name="f426" fmla="*/ 1658945 f369 1"/>
                <a:gd name="f427" fmla="*/ 5446095 f370 1"/>
                <a:gd name="f428" fmla="*/ 1811301 f369 1"/>
                <a:gd name="f429" fmla="*/ 5525115 f370 1"/>
                <a:gd name="f430" fmla="*/ 1967103 f369 1"/>
                <a:gd name="f431" fmla="*/ 5816642 f370 1"/>
                <a:gd name="f432" fmla="*/ 2618837 f369 1"/>
                <a:gd name="f433" fmla="*/ 6015787 f370 1"/>
                <a:gd name="f434" fmla="*/ 3339957 f369 1"/>
                <a:gd name="f435" fmla="*/ 6054206 f370 1"/>
                <a:gd name="f436" fmla="*/ 3727239 f369 1"/>
                <a:gd name="f437" fmla="*/ 6039811 f370 1"/>
                <a:gd name="f438" fmla="*/ 4122735 f369 1"/>
                <a:gd name="f439" fmla="*/ 5971601 f370 1"/>
                <a:gd name="f440" fmla="*/ 4514288 f369 1"/>
                <a:gd name="f441" fmla="*/ 5946751 f370 1"/>
                <a:gd name="f442" fmla="*/ 4609838 f369 1"/>
                <a:gd name="f443" fmla="*/ 5919986 f370 1"/>
                <a:gd name="f444" fmla="*/ 4703178 f369 1"/>
                <a:gd name="f445" fmla="*/ 5890731 f370 1"/>
                <a:gd name="f446" fmla="*/ 4795992 f369 1"/>
                <a:gd name="f447" fmla="*/ 5859058 f370 1"/>
                <a:gd name="f448" fmla="*/ 4888015 f369 1"/>
                <a:gd name="f449" fmla="*/ 5525053 f370 1"/>
                <a:gd name="f450" fmla="*/ 5588449 f369 1"/>
                <a:gd name="f451" fmla="*/ 5058962 f370 1"/>
                <a:gd name="f452" fmla="*/ 6189929 f369 1"/>
                <a:gd name="f453" fmla="*/ 4787706 f370 1"/>
                <a:gd name="f454" fmla="*/ 6442985 f369 1"/>
                <a:gd name="f455" fmla="*/ 4498686 f370 1"/>
                <a:gd name="f456" fmla="*/ 6663678 f369 1"/>
                <a:gd name="f457" fmla="*/ 4197167 f370 1"/>
                <a:gd name="f458" fmla="*/ 6854053 f369 1"/>
                <a:gd name="f459" fmla="*/ 4189720 f370 1"/>
                <a:gd name="f460" fmla="*/ 3651929 f370 1"/>
                <a:gd name="f461" fmla="*/ 3789040 f370 1"/>
                <a:gd name="f462" fmla="*/ 6778034 f369 1"/>
                <a:gd name="f463" fmla="*/ 4335568 f370 1"/>
                <a:gd name="f464" fmla="*/ 6382709 f369 1"/>
                <a:gd name="f465" fmla="*/ 4586923 f370 1"/>
                <a:gd name="f466" fmla="*/ 6158577 f369 1"/>
                <a:gd name="f467" fmla="*/ 4819585 f370 1"/>
                <a:gd name="f468" fmla="*/ 5915847 f369 1"/>
                <a:gd name="f469" fmla="*/ 5214727 f370 1"/>
                <a:gd name="f470" fmla="*/ 5371094 f369 1"/>
                <a:gd name="f471" fmla="*/ 5495409 f370 1"/>
                <a:gd name="f472" fmla="*/ 4752778 f369 1"/>
                <a:gd name="f473" fmla="*/ 5522322 f370 1"/>
                <a:gd name="f474" fmla="*/ 4671511 f369 1"/>
                <a:gd name="f475" fmla="*/ 5547631 f370 1"/>
                <a:gd name="f476" fmla="*/ 4589675 f369 1"/>
                <a:gd name="f477" fmla="*/ 5570792 f370 1"/>
                <a:gd name="f478" fmla="*/ 4506978 f369 1"/>
                <a:gd name="f479" fmla="*/ 5591541 f370 1"/>
                <a:gd name="f480" fmla="*/ 4425334 f369 1"/>
                <a:gd name="f481" fmla="*/ 5649500 f370 1"/>
                <a:gd name="f482" fmla="*/ 4097286 f369 1"/>
                <a:gd name="f483" fmla="*/ 5637615 f370 1"/>
                <a:gd name="f484" fmla="*/ 3437524 f369 1"/>
                <a:gd name="f485" fmla="*/ 5475454 f370 1"/>
                <a:gd name="f486" fmla="*/ 2791575 f369 1"/>
                <a:gd name="f487" fmla="*/ 5217600 f370 1"/>
                <a:gd name="f488" fmla="*/ 2164719 f369 1"/>
                <a:gd name="f489" fmla="*/ 5144941 f370 1"/>
                <a:gd name="f490" fmla="*/ 2009490 f369 1"/>
                <a:gd name="f491" fmla="*/ 5070052 f370 1"/>
                <a:gd name="f492" fmla="*/ 1851823 f369 1"/>
                <a:gd name="f493" fmla="*/ 4926984 f370 1"/>
                <a:gd name="f494" fmla="*/ 1529226 f369 1"/>
                <a:gd name="f495" fmla="*/ 4790925 f370 1"/>
                <a:gd name="f496" fmla="*/ 1209923 f369 1"/>
                <a:gd name="f497" fmla="*/ 4650559 f370 1"/>
                <a:gd name="f498" fmla="*/ 902490 f369 1"/>
                <a:gd name="f499" fmla="*/ 4491930 f370 1"/>
                <a:gd name="f500" fmla="*/ 616919 f369 1"/>
                <a:gd name="f501" fmla="*/ 4302323 f370 1"/>
                <a:gd name="f502" fmla="*/ 366083 f369 1"/>
                <a:gd name="f503" fmla="*/ 4072203 f370 1"/>
                <a:gd name="f504" fmla="*/ 164982 f369 1"/>
                <a:gd name="f505" fmla="*/ 3803964 f370 1"/>
                <a:gd name="f506" fmla="*/ 21052 f369 1"/>
                <a:gd name="f507" fmla="*/ 3768314 f370 1"/>
                <a:gd name="f508" fmla="*/ 6826 f369 1"/>
                <a:gd name="f509" fmla="*/ 1589779 f370 1"/>
                <a:gd name="f510" fmla="*/ 1918056 f370 1"/>
                <a:gd name="f511" fmla="*/ 1764243 f370 1"/>
                <a:gd name="f512" fmla="*/ 55145 f369 1"/>
                <a:gd name="f513" fmla="*/ 1313330 f370 1"/>
                <a:gd name="f514" fmla="*/ 274424 f369 1"/>
                <a:gd name="f515" fmla="*/ 295673 f370 1"/>
                <a:gd name="f516" fmla="*/ 1187630 f369 1"/>
                <a:gd name="f517" fmla="*/ 96207 f370 1"/>
                <a:gd name="f518" fmla="*/ 1474327 f369 1"/>
                <a:gd name="f519" fmla="*/ 1641460 f369 1"/>
                <a:gd name="f520" fmla="*/ 1224218 f369 1"/>
                <a:gd name="f521" fmla="*/ 150937 f370 1"/>
                <a:gd name="f522" fmla="*/ 1040975 f369 1"/>
                <a:gd name="f523" fmla="*/ 1264907 f370 1"/>
                <a:gd name="f524" fmla="*/ 158248 f369 1"/>
                <a:gd name="f525" fmla="*/ 1575167 f370 1"/>
                <a:gd name="f526" fmla="*/ 5677 f369 1"/>
                <a:gd name="f527" fmla="+- f371 0 f1"/>
                <a:gd name="f528" fmla="*/ f374 1 6055600"/>
                <a:gd name="f529" fmla="*/ f375 1 6858000"/>
                <a:gd name="f530" fmla="*/ f376 1 6055600"/>
                <a:gd name="f531" fmla="*/ f377 1 6858000"/>
                <a:gd name="f532" fmla="*/ f378 1 6055600"/>
                <a:gd name="f533" fmla="*/ f379 1 6858000"/>
                <a:gd name="f534" fmla="*/ f380 1 6055600"/>
                <a:gd name="f535" fmla="*/ f381 1 6858000"/>
                <a:gd name="f536" fmla="*/ f382 1 6055600"/>
                <a:gd name="f537" fmla="*/ f383 1 6858000"/>
                <a:gd name="f538" fmla="*/ f384 1 6055600"/>
                <a:gd name="f539" fmla="*/ f385 1 6858000"/>
                <a:gd name="f540" fmla="*/ f386 1 6055600"/>
                <a:gd name="f541" fmla="*/ f387 1 6858000"/>
                <a:gd name="f542" fmla="*/ f388 1 6055600"/>
                <a:gd name="f543" fmla="*/ f389 1 6858000"/>
                <a:gd name="f544" fmla="*/ f390 1 6055600"/>
                <a:gd name="f545" fmla="*/ f391 1 6858000"/>
                <a:gd name="f546" fmla="*/ f392 1 6055600"/>
                <a:gd name="f547" fmla="*/ f393 1 6858000"/>
                <a:gd name="f548" fmla="*/ f394 1 6055600"/>
                <a:gd name="f549" fmla="*/ f395 1 6858000"/>
                <a:gd name="f550" fmla="*/ f396 1 6055600"/>
                <a:gd name="f551" fmla="*/ f397 1 6055600"/>
                <a:gd name="f552" fmla="*/ f398 1 6858000"/>
                <a:gd name="f553" fmla="*/ f399 1 6055600"/>
                <a:gd name="f554" fmla="*/ f400 1 6858000"/>
                <a:gd name="f555" fmla="*/ f401 1 6055600"/>
                <a:gd name="f556" fmla="*/ f402 1 6858000"/>
                <a:gd name="f557" fmla="*/ f403 1 6055600"/>
                <a:gd name="f558" fmla="*/ f404 1 6858000"/>
                <a:gd name="f559" fmla="*/ f405 1 6055600"/>
                <a:gd name="f560" fmla="*/ f406 1 6858000"/>
                <a:gd name="f561" fmla="*/ f407 1 6055600"/>
                <a:gd name="f562" fmla="*/ f408 1 6858000"/>
                <a:gd name="f563" fmla="*/ f409 1 6858000"/>
                <a:gd name="f564" fmla="*/ f410 1 6055600"/>
                <a:gd name="f565" fmla="*/ f411 1 6858000"/>
                <a:gd name="f566" fmla="*/ f412 1 6055600"/>
                <a:gd name="f567" fmla="*/ f413 1 6055600"/>
                <a:gd name="f568" fmla="*/ f414 1 6858000"/>
                <a:gd name="f569" fmla="*/ f415 1 6055600"/>
                <a:gd name="f570" fmla="*/ f416 1 6858000"/>
                <a:gd name="f571" fmla="*/ f417 1 6055600"/>
                <a:gd name="f572" fmla="*/ f418 1 6858000"/>
                <a:gd name="f573" fmla="*/ f419 1 6055600"/>
                <a:gd name="f574" fmla="*/ f420 1 6858000"/>
                <a:gd name="f575" fmla="*/ f421 1 6055600"/>
                <a:gd name="f576" fmla="*/ f422 1 6858000"/>
                <a:gd name="f577" fmla="*/ f423 1 6055600"/>
                <a:gd name="f578" fmla="*/ f424 1 6858000"/>
                <a:gd name="f579" fmla="*/ f425 1 6055600"/>
                <a:gd name="f580" fmla="*/ f426 1 6858000"/>
                <a:gd name="f581" fmla="*/ f427 1 6055600"/>
                <a:gd name="f582" fmla="*/ f428 1 6858000"/>
                <a:gd name="f583" fmla="*/ f429 1 6055600"/>
                <a:gd name="f584" fmla="*/ f430 1 6858000"/>
                <a:gd name="f585" fmla="*/ f431 1 6055600"/>
                <a:gd name="f586" fmla="*/ f432 1 6858000"/>
                <a:gd name="f587" fmla="*/ f433 1 6055600"/>
                <a:gd name="f588" fmla="*/ f434 1 6858000"/>
                <a:gd name="f589" fmla="*/ f435 1 6055600"/>
                <a:gd name="f590" fmla="*/ f436 1 6858000"/>
                <a:gd name="f591" fmla="*/ f437 1 6055600"/>
                <a:gd name="f592" fmla="*/ f438 1 6858000"/>
                <a:gd name="f593" fmla="*/ f439 1 6055600"/>
                <a:gd name="f594" fmla="*/ f440 1 6858000"/>
                <a:gd name="f595" fmla="*/ f441 1 6055600"/>
                <a:gd name="f596" fmla="*/ f442 1 6858000"/>
                <a:gd name="f597" fmla="*/ f443 1 6055600"/>
                <a:gd name="f598" fmla="*/ f444 1 6858000"/>
                <a:gd name="f599" fmla="*/ f445 1 6055600"/>
                <a:gd name="f600" fmla="*/ f446 1 6858000"/>
                <a:gd name="f601" fmla="*/ f447 1 6055600"/>
                <a:gd name="f602" fmla="*/ f448 1 6858000"/>
                <a:gd name="f603" fmla="*/ f449 1 6055600"/>
                <a:gd name="f604" fmla="*/ f450 1 6858000"/>
                <a:gd name="f605" fmla="*/ f451 1 6055600"/>
                <a:gd name="f606" fmla="*/ f452 1 6858000"/>
                <a:gd name="f607" fmla="*/ f453 1 6055600"/>
                <a:gd name="f608" fmla="*/ f454 1 6858000"/>
                <a:gd name="f609" fmla="*/ f455 1 6055600"/>
                <a:gd name="f610" fmla="*/ f456 1 6858000"/>
                <a:gd name="f611" fmla="*/ f457 1 6055600"/>
                <a:gd name="f612" fmla="*/ f458 1 6858000"/>
                <a:gd name="f613" fmla="*/ f459 1 6055600"/>
                <a:gd name="f614" fmla="*/ f460 1 6055600"/>
                <a:gd name="f615" fmla="*/ f461 1 6055600"/>
                <a:gd name="f616" fmla="*/ f462 1 6858000"/>
                <a:gd name="f617" fmla="*/ f463 1 6055600"/>
                <a:gd name="f618" fmla="*/ f464 1 6858000"/>
                <a:gd name="f619" fmla="*/ f465 1 6055600"/>
                <a:gd name="f620" fmla="*/ f466 1 6858000"/>
                <a:gd name="f621" fmla="*/ f467 1 6055600"/>
                <a:gd name="f622" fmla="*/ f468 1 6858000"/>
                <a:gd name="f623" fmla="*/ f469 1 6055600"/>
                <a:gd name="f624" fmla="*/ f470 1 6858000"/>
                <a:gd name="f625" fmla="*/ f471 1 6055600"/>
                <a:gd name="f626" fmla="*/ f472 1 6858000"/>
                <a:gd name="f627" fmla="*/ f473 1 6055600"/>
                <a:gd name="f628" fmla="*/ f474 1 6858000"/>
                <a:gd name="f629" fmla="*/ f475 1 6055600"/>
                <a:gd name="f630" fmla="*/ f476 1 6858000"/>
                <a:gd name="f631" fmla="*/ f477 1 6055600"/>
                <a:gd name="f632" fmla="*/ f478 1 6858000"/>
                <a:gd name="f633" fmla="*/ f479 1 6055600"/>
                <a:gd name="f634" fmla="*/ f480 1 6858000"/>
                <a:gd name="f635" fmla="*/ f481 1 6055600"/>
                <a:gd name="f636" fmla="*/ f482 1 6858000"/>
                <a:gd name="f637" fmla="*/ f483 1 6055600"/>
                <a:gd name="f638" fmla="*/ f484 1 6858000"/>
                <a:gd name="f639" fmla="*/ f485 1 6055600"/>
                <a:gd name="f640" fmla="*/ f486 1 6858000"/>
                <a:gd name="f641" fmla="*/ f487 1 6055600"/>
                <a:gd name="f642" fmla="*/ f488 1 6858000"/>
                <a:gd name="f643" fmla="*/ f489 1 6055600"/>
                <a:gd name="f644" fmla="*/ f490 1 6858000"/>
                <a:gd name="f645" fmla="*/ f491 1 6055600"/>
                <a:gd name="f646" fmla="*/ f492 1 6858000"/>
                <a:gd name="f647" fmla="*/ f493 1 6055600"/>
                <a:gd name="f648" fmla="*/ f494 1 6858000"/>
                <a:gd name="f649" fmla="*/ f495 1 6055600"/>
                <a:gd name="f650" fmla="*/ f496 1 6858000"/>
                <a:gd name="f651" fmla="*/ f497 1 6055600"/>
                <a:gd name="f652" fmla="*/ f498 1 6858000"/>
                <a:gd name="f653" fmla="*/ f499 1 6055600"/>
                <a:gd name="f654" fmla="*/ f500 1 6858000"/>
                <a:gd name="f655" fmla="*/ f501 1 6055600"/>
                <a:gd name="f656" fmla="*/ f502 1 6858000"/>
                <a:gd name="f657" fmla="*/ f503 1 6055600"/>
                <a:gd name="f658" fmla="*/ f504 1 6858000"/>
                <a:gd name="f659" fmla="*/ f505 1 6055600"/>
                <a:gd name="f660" fmla="*/ f506 1 6858000"/>
                <a:gd name="f661" fmla="*/ f507 1 6055600"/>
                <a:gd name="f662" fmla="*/ f508 1 6858000"/>
                <a:gd name="f663" fmla="*/ f509 1 6055600"/>
                <a:gd name="f664" fmla="*/ f510 1 6055600"/>
                <a:gd name="f665" fmla="*/ f511 1 6055600"/>
                <a:gd name="f666" fmla="*/ f512 1 6858000"/>
                <a:gd name="f667" fmla="*/ f513 1 6055600"/>
                <a:gd name="f668" fmla="*/ f514 1 6858000"/>
                <a:gd name="f669" fmla="*/ f515 1 6055600"/>
                <a:gd name="f670" fmla="*/ f516 1 6858000"/>
                <a:gd name="f671" fmla="*/ f517 1 6055600"/>
                <a:gd name="f672" fmla="*/ f518 1 6858000"/>
                <a:gd name="f673" fmla="*/ f519 1 6858000"/>
                <a:gd name="f674" fmla="*/ f520 1 6858000"/>
                <a:gd name="f675" fmla="*/ f521 1 6055600"/>
                <a:gd name="f676" fmla="*/ f522 1 6858000"/>
                <a:gd name="f677" fmla="*/ f523 1 6055600"/>
                <a:gd name="f678" fmla="*/ f524 1 6858000"/>
                <a:gd name="f679" fmla="*/ f525 1 6055600"/>
                <a:gd name="f680" fmla="*/ f526 1 6858000"/>
                <a:gd name="f681" fmla="*/ f365 1 f372"/>
                <a:gd name="f682" fmla="*/ f366 1 f372"/>
                <a:gd name="f683" fmla="*/ f365 1 f373"/>
                <a:gd name="f684" fmla="*/ f367 1 f373"/>
                <a:gd name="f685" fmla="*/ f528 1 f372"/>
                <a:gd name="f686" fmla="*/ f529 1 f373"/>
                <a:gd name="f687" fmla="*/ f530 1 f372"/>
                <a:gd name="f688" fmla="*/ f531 1 f373"/>
                <a:gd name="f689" fmla="*/ f532 1 f372"/>
                <a:gd name="f690" fmla="*/ f533 1 f373"/>
                <a:gd name="f691" fmla="*/ f534 1 f372"/>
                <a:gd name="f692" fmla="*/ f535 1 f373"/>
                <a:gd name="f693" fmla="*/ f536 1 f372"/>
                <a:gd name="f694" fmla="*/ f537 1 f373"/>
                <a:gd name="f695" fmla="*/ f538 1 f372"/>
                <a:gd name="f696" fmla="*/ f539 1 f373"/>
                <a:gd name="f697" fmla="*/ f540 1 f372"/>
                <a:gd name="f698" fmla="*/ f541 1 f373"/>
                <a:gd name="f699" fmla="*/ f542 1 f372"/>
                <a:gd name="f700" fmla="*/ f543 1 f373"/>
                <a:gd name="f701" fmla="*/ f544 1 f372"/>
                <a:gd name="f702" fmla="*/ f545 1 f373"/>
                <a:gd name="f703" fmla="*/ f546 1 f372"/>
                <a:gd name="f704" fmla="*/ f547 1 f373"/>
                <a:gd name="f705" fmla="*/ f548 1 f372"/>
                <a:gd name="f706" fmla="*/ f549 1 f373"/>
                <a:gd name="f707" fmla="*/ f550 1 f372"/>
                <a:gd name="f708" fmla="*/ f551 1 f372"/>
                <a:gd name="f709" fmla="*/ f552 1 f373"/>
                <a:gd name="f710" fmla="*/ f553 1 f372"/>
                <a:gd name="f711" fmla="*/ f554 1 f373"/>
                <a:gd name="f712" fmla="*/ f555 1 f372"/>
                <a:gd name="f713" fmla="*/ f556 1 f373"/>
                <a:gd name="f714" fmla="*/ f557 1 f372"/>
                <a:gd name="f715" fmla="*/ f558 1 f373"/>
                <a:gd name="f716" fmla="*/ f559 1 f372"/>
                <a:gd name="f717" fmla="*/ f560 1 f373"/>
                <a:gd name="f718" fmla="*/ f561 1 f372"/>
                <a:gd name="f719" fmla="*/ f562 1 f373"/>
                <a:gd name="f720" fmla="*/ f563 1 f373"/>
                <a:gd name="f721" fmla="*/ f564 1 f372"/>
                <a:gd name="f722" fmla="*/ f565 1 f373"/>
                <a:gd name="f723" fmla="*/ f566 1 f372"/>
                <a:gd name="f724" fmla="*/ f567 1 f372"/>
                <a:gd name="f725" fmla="*/ f568 1 f373"/>
                <a:gd name="f726" fmla="*/ f569 1 f372"/>
                <a:gd name="f727" fmla="*/ f570 1 f373"/>
                <a:gd name="f728" fmla="*/ f571 1 f372"/>
                <a:gd name="f729" fmla="*/ f572 1 f373"/>
                <a:gd name="f730" fmla="*/ f573 1 f372"/>
                <a:gd name="f731" fmla="*/ f574 1 f373"/>
                <a:gd name="f732" fmla="*/ f575 1 f372"/>
                <a:gd name="f733" fmla="*/ f576 1 f373"/>
                <a:gd name="f734" fmla="*/ f577 1 f372"/>
                <a:gd name="f735" fmla="*/ f578 1 f373"/>
                <a:gd name="f736" fmla="*/ f579 1 f372"/>
                <a:gd name="f737" fmla="*/ f580 1 f373"/>
                <a:gd name="f738" fmla="*/ f581 1 f372"/>
                <a:gd name="f739" fmla="*/ f582 1 f373"/>
                <a:gd name="f740" fmla="*/ f583 1 f372"/>
                <a:gd name="f741" fmla="*/ f584 1 f373"/>
                <a:gd name="f742" fmla="*/ f585 1 f372"/>
                <a:gd name="f743" fmla="*/ f586 1 f373"/>
                <a:gd name="f744" fmla="*/ f587 1 f372"/>
                <a:gd name="f745" fmla="*/ f588 1 f373"/>
                <a:gd name="f746" fmla="*/ f589 1 f372"/>
                <a:gd name="f747" fmla="*/ f590 1 f373"/>
                <a:gd name="f748" fmla="*/ f591 1 f372"/>
                <a:gd name="f749" fmla="*/ f592 1 f373"/>
                <a:gd name="f750" fmla="*/ f593 1 f372"/>
                <a:gd name="f751" fmla="*/ f594 1 f373"/>
                <a:gd name="f752" fmla="*/ f595 1 f372"/>
                <a:gd name="f753" fmla="*/ f596 1 f373"/>
                <a:gd name="f754" fmla="*/ f597 1 f372"/>
                <a:gd name="f755" fmla="*/ f598 1 f373"/>
                <a:gd name="f756" fmla="*/ f599 1 f372"/>
                <a:gd name="f757" fmla="*/ f600 1 f373"/>
                <a:gd name="f758" fmla="*/ f601 1 f372"/>
                <a:gd name="f759" fmla="*/ f602 1 f373"/>
                <a:gd name="f760" fmla="*/ f603 1 f372"/>
                <a:gd name="f761" fmla="*/ f604 1 f373"/>
                <a:gd name="f762" fmla="*/ f605 1 f372"/>
                <a:gd name="f763" fmla="*/ f606 1 f373"/>
                <a:gd name="f764" fmla="*/ f607 1 f372"/>
                <a:gd name="f765" fmla="*/ f608 1 f373"/>
                <a:gd name="f766" fmla="*/ f609 1 f372"/>
                <a:gd name="f767" fmla="*/ f610 1 f373"/>
                <a:gd name="f768" fmla="*/ f611 1 f372"/>
                <a:gd name="f769" fmla="*/ f612 1 f373"/>
                <a:gd name="f770" fmla="*/ f613 1 f372"/>
                <a:gd name="f771" fmla="*/ f614 1 f372"/>
                <a:gd name="f772" fmla="*/ f615 1 f372"/>
                <a:gd name="f773" fmla="*/ f616 1 f373"/>
                <a:gd name="f774" fmla="*/ f617 1 f372"/>
                <a:gd name="f775" fmla="*/ f618 1 f373"/>
                <a:gd name="f776" fmla="*/ f619 1 f372"/>
                <a:gd name="f777" fmla="*/ f620 1 f373"/>
                <a:gd name="f778" fmla="*/ f621 1 f372"/>
                <a:gd name="f779" fmla="*/ f622 1 f373"/>
                <a:gd name="f780" fmla="*/ f623 1 f372"/>
                <a:gd name="f781" fmla="*/ f624 1 f373"/>
                <a:gd name="f782" fmla="*/ f625 1 f372"/>
                <a:gd name="f783" fmla="*/ f626 1 f373"/>
                <a:gd name="f784" fmla="*/ f627 1 f372"/>
                <a:gd name="f785" fmla="*/ f628 1 f373"/>
                <a:gd name="f786" fmla="*/ f629 1 f372"/>
                <a:gd name="f787" fmla="*/ f630 1 f373"/>
                <a:gd name="f788" fmla="*/ f631 1 f372"/>
                <a:gd name="f789" fmla="*/ f632 1 f373"/>
                <a:gd name="f790" fmla="*/ f633 1 f372"/>
                <a:gd name="f791" fmla="*/ f634 1 f373"/>
                <a:gd name="f792" fmla="*/ f635 1 f372"/>
                <a:gd name="f793" fmla="*/ f636 1 f373"/>
                <a:gd name="f794" fmla="*/ f637 1 f372"/>
                <a:gd name="f795" fmla="*/ f638 1 f373"/>
                <a:gd name="f796" fmla="*/ f639 1 f372"/>
                <a:gd name="f797" fmla="*/ f640 1 f373"/>
                <a:gd name="f798" fmla="*/ f641 1 f372"/>
                <a:gd name="f799" fmla="*/ f642 1 f373"/>
                <a:gd name="f800" fmla="*/ f643 1 f372"/>
                <a:gd name="f801" fmla="*/ f644 1 f373"/>
                <a:gd name="f802" fmla="*/ f645 1 f372"/>
                <a:gd name="f803" fmla="*/ f646 1 f373"/>
                <a:gd name="f804" fmla="*/ f647 1 f372"/>
                <a:gd name="f805" fmla="*/ f648 1 f373"/>
                <a:gd name="f806" fmla="*/ f649 1 f372"/>
                <a:gd name="f807" fmla="*/ f650 1 f373"/>
                <a:gd name="f808" fmla="*/ f651 1 f372"/>
                <a:gd name="f809" fmla="*/ f652 1 f373"/>
                <a:gd name="f810" fmla="*/ f653 1 f372"/>
                <a:gd name="f811" fmla="*/ f654 1 f373"/>
                <a:gd name="f812" fmla="*/ f655 1 f372"/>
                <a:gd name="f813" fmla="*/ f656 1 f373"/>
                <a:gd name="f814" fmla="*/ f657 1 f372"/>
                <a:gd name="f815" fmla="*/ f658 1 f373"/>
                <a:gd name="f816" fmla="*/ f659 1 f372"/>
                <a:gd name="f817" fmla="*/ f660 1 f373"/>
                <a:gd name="f818" fmla="*/ f661 1 f372"/>
                <a:gd name="f819" fmla="*/ f662 1 f373"/>
                <a:gd name="f820" fmla="*/ f663 1 f372"/>
                <a:gd name="f821" fmla="*/ f664 1 f372"/>
                <a:gd name="f822" fmla="*/ f665 1 f372"/>
                <a:gd name="f823" fmla="*/ f666 1 f373"/>
                <a:gd name="f824" fmla="*/ f667 1 f372"/>
                <a:gd name="f825" fmla="*/ f668 1 f373"/>
                <a:gd name="f826" fmla="*/ f669 1 f372"/>
                <a:gd name="f827" fmla="*/ f670 1 f373"/>
                <a:gd name="f828" fmla="*/ f671 1 f372"/>
                <a:gd name="f829" fmla="*/ f672 1 f373"/>
                <a:gd name="f830" fmla="*/ f673 1 f373"/>
                <a:gd name="f831" fmla="*/ f674 1 f373"/>
                <a:gd name="f832" fmla="*/ f675 1 f372"/>
                <a:gd name="f833" fmla="*/ f676 1 f373"/>
                <a:gd name="f834" fmla="*/ f677 1 f372"/>
                <a:gd name="f835" fmla="*/ f678 1 f373"/>
                <a:gd name="f836" fmla="*/ f679 1 f372"/>
                <a:gd name="f837" fmla="*/ f680 1 f373"/>
                <a:gd name="f838" fmla="*/ f681 f363 1"/>
                <a:gd name="f839" fmla="*/ f682 f363 1"/>
                <a:gd name="f840" fmla="*/ f684 f364 1"/>
                <a:gd name="f841" fmla="*/ f683 f364 1"/>
                <a:gd name="f842" fmla="*/ f685 f363 1"/>
                <a:gd name="f843" fmla="*/ f686 f364 1"/>
                <a:gd name="f844" fmla="*/ f687 f363 1"/>
                <a:gd name="f845" fmla="*/ f688 f364 1"/>
                <a:gd name="f846" fmla="*/ f689 f363 1"/>
                <a:gd name="f847" fmla="*/ f690 f364 1"/>
                <a:gd name="f848" fmla="*/ f691 f363 1"/>
                <a:gd name="f849" fmla="*/ f692 f364 1"/>
                <a:gd name="f850" fmla="*/ f693 f363 1"/>
                <a:gd name="f851" fmla="*/ f694 f364 1"/>
                <a:gd name="f852" fmla="*/ f695 f363 1"/>
                <a:gd name="f853" fmla="*/ f696 f364 1"/>
                <a:gd name="f854" fmla="*/ f697 f363 1"/>
                <a:gd name="f855" fmla="*/ f698 f364 1"/>
                <a:gd name="f856" fmla="*/ f699 f363 1"/>
                <a:gd name="f857" fmla="*/ f700 f364 1"/>
                <a:gd name="f858" fmla="*/ f701 f363 1"/>
                <a:gd name="f859" fmla="*/ f702 f364 1"/>
                <a:gd name="f860" fmla="*/ f703 f363 1"/>
                <a:gd name="f861" fmla="*/ f704 f364 1"/>
                <a:gd name="f862" fmla="*/ f705 f363 1"/>
                <a:gd name="f863" fmla="*/ f706 f364 1"/>
                <a:gd name="f864" fmla="*/ f707 f363 1"/>
                <a:gd name="f865" fmla="*/ f708 f363 1"/>
                <a:gd name="f866" fmla="*/ f709 f364 1"/>
                <a:gd name="f867" fmla="*/ f710 f363 1"/>
                <a:gd name="f868" fmla="*/ f711 f364 1"/>
                <a:gd name="f869" fmla="*/ f712 f363 1"/>
                <a:gd name="f870" fmla="*/ f713 f364 1"/>
                <a:gd name="f871" fmla="*/ f714 f363 1"/>
                <a:gd name="f872" fmla="*/ f715 f364 1"/>
                <a:gd name="f873" fmla="*/ f716 f363 1"/>
                <a:gd name="f874" fmla="*/ f717 f364 1"/>
                <a:gd name="f875" fmla="*/ f718 f363 1"/>
                <a:gd name="f876" fmla="*/ f719 f364 1"/>
                <a:gd name="f877" fmla="*/ f720 f364 1"/>
                <a:gd name="f878" fmla="*/ f721 f363 1"/>
                <a:gd name="f879" fmla="*/ f722 f364 1"/>
                <a:gd name="f880" fmla="*/ f723 f363 1"/>
                <a:gd name="f881" fmla="*/ f724 f363 1"/>
                <a:gd name="f882" fmla="*/ f725 f364 1"/>
                <a:gd name="f883" fmla="*/ f726 f363 1"/>
                <a:gd name="f884" fmla="*/ f727 f364 1"/>
                <a:gd name="f885" fmla="*/ f728 f363 1"/>
                <a:gd name="f886" fmla="*/ f729 f364 1"/>
                <a:gd name="f887" fmla="*/ f730 f363 1"/>
                <a:gd name="f888" fmla="*/ f731 f364 1"/>
                <a:gd name="f889" fmla="*/ f732 f363 1"/>
                <a:gd name="f890" fmla="*/ f733 f364 1"/>
                <a:gd name="f891" fmla="*/ f734 f363 1"/>
                <a:gd name="f892" fmla="*/ f735 f364 1"/>
                <a:gd name="f893" fmla="*/ f736 f363 1"/>
                <a:gd name="f894" fmla="*/ f737 f364 1"/>
                <a:gd name="f895" fmla="*/ f738 f363 1"/>
                <a:gd name="f896" fmla="*/ f739 f364 1"/>
                <a:gd name="f897" fmla="*/ f740 f363 1"/>
                <a:gd name="f898" fmla="*/ f741 f364 1"/>
                <a:gd name="f899" fmla="*/ f742 f363 1"/>
                <a:gd name="f900" fmla="*/ f743 f364 1"/>
                <a:gd name="f901" fmla="*/ f744 f363 1"/>
                <a:gd name="f902" fmla="*/ f745 f364 1"/>
                <a:gd name="f903" fmla="*/ f746 f363 1"/>
                <a:gd name="f904" fmla="*/ f747 f364 1"/>
                <a:gd name="f905" fmla="*/ f748 f363 1"/>
                <a:gd name="f906" fmla="*/ f749 f364 1"/>
                <a:gd name="f907" fmla="*/ f750 f363 1"/>
                <a:gd name="f908" fmla="*/ f751 f364 1"/>
                <a:gd name="f909" fmla="*/ f752 f363 1"/>
                <a:gd name="f910" fmla="*/ f753 f364 1"/>
                <a:gd name="f911" fmla="*/ f754 f363 1"/>
                <a:gd name="f912" fmla="*/ f755 f364 1"/>
                <a:gd name="f913" fmla="*/ f756 f363 1"/>
                <a:gd name="f914" fmla="*/ f757 f364 1"/>
                <a:gd name="f915" fmla="*/ f758 f363 1"/>
                <a:gd name="f916" fmla="*/ f759 f364 1"/>
                <a:gd name="f917" fmla="*/ f760 f363 1"/>
                <a:gd name="f918" fmla="*/ f761 f364 1"/>
                <a:gd name="f919" fmla="*/ f762 f363 1"/>
                <a:gd name="f920" fmla="*/ f763 f364 1"/>
                <a:gd name="f921" fmla="*/ f764 f363 1"/>
                <a:gd name="f922" fmla="*/ f765 f364 1"/>
                <a:gd name="f923" fmla="*/ f766 f363 1"/>
                <a:gd name="f924" fmla="*/ f767 f364 1"/>
                <a:gd name="f925" fmla="*/ f768 f363 1"/>
                <a:gd name="f926" fmla="*/ f769 f364 1"/>
                <a:gd name="f927" fmla="*/ f770 f363 1"/>
                <a:gd name="f928" fmla="*/ f771 f363 1"/>
                <a:gd name="f929" fmla="*/ f772 f363 1"/>
                <a:gd name="f930" fmla="*/ f773 f364 1"/>
                <a:gd name="f931" fmla="*/ f774 f363 1"/>
                <a:gd name="f932" fmla="*/ f775 f364 1"/>
                <a:gd name="f933" fmla="*/ f776 f363 1"/>
                <a:gd name="f934" fmla="*/ f777 f364 1"/>
                <a:gd name="f935" fmla="*/ f778 f363 1"/>
                <a:gd name="f936" fmla="*/ f779 f364 1"/>
                <a:gd name="f937" fmla="*/ f780 f363 1"/>
                <a:gd name="f938" fmla="*/ f781 f364 1"/>
                <a:gd name="f939" fmla="*/ f782 f363 1"/>
                <a:gd name="f940" fmla="*/ f783 f364 1"/>
                <a:gd name="f941" fmla="*/ f784 f363 1"/>
                <a:gd name="f942" fmla="*/ f785 f364 1"/>
                <a:gd name="f943" fmla="*/ f786 f363 1"/>
                <a:gd name="f944" fmla="*/ f787 f364 1"/>
                <a:gd name="f945" fmla="*/ f788 f363 1"/>
                <a:gd name="f946" fmla="*/ f789 f364 1"/>
                <a:gd name="f947" fmla="*/ f790 f363 1"/>
                <a:gd name="f948" fmla="*/ f791 f364 1"/>
                <a:gd name="f949" fmla="*/ f792 f363 1"/>
                <a:gd name="f950" fmla="*/ f793 f364 1"/>
                <a:gd name="f951" fmla="*/ f794 f363 1"/>
                <a:gd name="f952" fmla="*/ f795 f364 1"/>
                <a:gd name="f953" fmla="*/ f796 f363 1"/>
                <a:gd name="f954" fmla="*/ f797 f364 1"/>
                <a:gd name="f955" fmla="*/ f798 f363 1"/>
                <a:gd name="f956" fmla="*/ f799 f364 1"/>
                <a:gd name="f957" fmla="*/ f800 f363 1"/>
                <a:gd name="f958" fmla="*/ f801 f364 1"/>
                <a:gd name="f959" fmla="*/ f802 f363 1"/>
                <a:gd name="f960" fmla="*/ f803 f364 1"/>
                <a:gd name="f961" fmla="*/ f804 f363 1"/>
                <a:gd name="f962" fmla="*/ f805 f364 1"/>
                <a:gd name="f963" fmla="*/ f806 f363 1"/>
                <a:gd name="f964" fmla="*/ f807 f364 1"/>
                <a:gd name="f965" fmla="*/ f808 f363 1"/>
                <a:gd name="f966" fmla="*/ f809 f364 1"/>
                <a:gd name="f967" fmla="*/ f810 f363 1"/>
                <a:gd name="f968" fmla="*/ f811 f364 1"/>
                <a:gd name="f969" fmla="*/ f812 f363 1"/>
                <a:gd name="f970" fmla="*/ f813 f364 1"/>
                <a:gd name="f971" fmla="*/ f814 f363 1"/>
                <a:gd name="f972" fmla="*/ f815 f364 1"/>
                <a:gd name="f973" fmla="*/ f816 f363 1"/>
                <a:gd name="f974" fmla="*/ f817 f364 1"/>
                <a:gd name="f975" fmla="*/ f818 f363 1"/>
                <a:gd name="f976" fmla="*/ f819 f364 1"/>
                <a:gd name="f977" fmla="*/ f820 f363 1"/>
                <a:gd name="f978" fmla="*/ f821 f363 1"/>
                <a:gd name="f979" fmla="*/ f822 f363 1"/>
                <a:gd name="f980" fmla="*/ f823 f364 1"/>
                <a:gd name="f981" fmla="*/ f824 f363 1"/>
                <a:gd name="f982" fmla="*/ f825 f364 1"/>
                <a:gd name="f983" fmla="*/ f826 f363 1"/>
                <a:gd name="f984" fmla="*/ f827 f364 1"/>
                <a:gd name="f985" fmla="*/ f828 f363 1"/>
                <a:gd name="f986" fmla="*/ f829 f364 1"/>
                <a:gd name="f987" fmla="*/ f830 f364 1"/>
                <a:gd name="f988" fmla="*/ f831 f364 1"/>
                <a:gd name="f989" fmla="*/ f832 f363 1"/>
                <a:gd name="f990" fmla="*/ f833 f364 1"/>
                <a:gd name="f991" fmla="*/ f834 f363 1"/>
                <a:gd name="f992" fmla="*/ f835 f364 1"/>
                <a:gd name="f993" fmla="*/ f836 f363 1"/>
                <a:gd name="f994" fmla="*/ f837 f364 1"/>
              </a:gdLst>
              <a:ahLst/>
              <a:cxnLst>
                <a:cxn ang="3cd4">
                  <a:pos x="hc" y="t"/>
                </a:cxn>
                <a:cxn ang="0">
                  <a:pos x="r" y="vc"/>
                </a:cxn>
                <a:cxn ang="cd4">
                  <a:pos x="hc" y="b"/>
                </a:cxn>
                <a:cxn ang="cd2">
                  <a:pos x="l" y="vc"/>
                </a:cxn>
                <a:cxn ang="f527">
                  <a:pos x="f842" y="f843"/>
                </a:cxn>
                <a:cxn ang="f527">
                  <a:pos x="f844" y="f845"/>
                </a:cxn>
                <a:cxn ang="f527">
                  <a:pos x="f846" y="f847"/>
                </a:cxn>
                <a:cxn ang="f527">
                  <a:pos x="f848" y="f849"/>
                </a:cxn>
                <a:cxn ang="f527">
                  <a:pos x="f850" y="f851"/>
                </a:cxn>
                <a:cxn ang="f527">
                  <a:pos x="f852" y="f853"/>
                </a:cxn>
                <a:cxn ang="f527">
                  <a:pos x="f854" y="f855"/>
                </a:cxn>
                <a:cxn ang="f527">
                  <a:pos x="f856" y="f857"/>
                </a:cxn>
                <a:cxn ang="f527">
                  <a:pos x="f858" y="f859"/>
                </a:cxn>
                <a:cxn ang="f527">
                  <a:pos x="f860" y="f861"/>
                </a:cxn>
                <a:cxn ang="f527">
                  <a:pos x="f862" y="f863"/>
                </a:cxn>
                <a:cxn ang="f527">
                  <a:pos x="f864" y="f863"/>
                </a:cxn>
                <a:cxn ang="f527">
                  <a:pos x="f865" y="f866"/>
                </a:cxn>
                <a:cxn ang="f527">
                  <a:pos x="f867" y="f868"/>
                </a:cxn>
                <a:cxn ang="f527">
                  <a:pos x="f869" y="f870"/>
                </a:cxn>
                <a:cxn ang="f527">
                  <a:pos x="f871" y="f872"/>
                </a:cxn>
                <a:cxn ang="f527">
                  <a:pos x="f873" y="f874"/>
                </a:cxn>
                <a:cxn ang="f527">
                  <a:pos x="f875" y="f876"/>
                </a:cxn>
                <a:cxn ang="f527">
                  <a:pos x="f842" y="f877"/>
                </a:cxn>
                <a:cxn ang="f527">
                  <a:pos x="f878" y="f879"/>
                </a:cxn>
                <a:cxn ang="f527">
                  <a:pos x="f880" y="f879"/>
                </a:cxn>
                <a:cxn ang="f527">
                  <a:pos x="f881" y="f882"/>
                </a:cxn>
                <a:cxn ang="f527">
                  <a:pos x="f883" y="f884"/>
                </a:cxn>
                <a:cxn ang="f527">
                  <a:pos x="f885" y="f886"/>
                </a:cxn>
                <a:cxn ang="f527">
                  <a:pos x="f887" y="f888"/>
                </a:cxn>
                <a:cxn ang="f527">
                  <a:pos x="f889" y="f890"/>
                </a:cxn>
                <a:cxn ang="f527">
                  <a:pos x="f891" y="f892"/>
                </a:cxn>
                <a:cxn ang="f527">
                  <a:pos x="f893" y="f894"/>
                </a:cxn>
                <a:cxn ang="f527">
                  <a:pos x="f895" y="f896"/>
                </a:cxn>
                <a:cxn ang="f527">
                  <a:pos x="f897" y="f898"/>
                </a:cxn>
                <a:cxn ang="f527">
                  <a:pos x="f899" y="f900"/>
                </a:cxn>
                <a:cxn ang="f527">
                  <a:pos x="f901" y="f902"/>
                </a:cxn>
                <a:cxn ang="f527">
                  <a:pos x="f903" y="f904"/>
                </a:cxn>
                <a:cxn ang="f527">
                  <a:pos x="f905" y="f906"/>
                </a:cxn>
                <a:cxn ang="f527">
                  <a:pos x="f907" y="f908"/>
                </a:cxn>
                <a:cxn ang="f527">
                  <a:pos x="f909" y="f910"/>
                </a:cxn>
                <a:cxn ang="f527">
                  <a:pos x="f911" y="f912"/>
                </a:cxn>
                <a:cxn ang="f527">
                  <a:pos x="f913" y="f914"/>
                </a:cxn>
                <a:cxn ang="f527">
                  <a:pos x="f915" y="f916"/>
                </a:cxn>
                <a:cxn ang="f527">
                  <a:pos x="f917" y="f918"/>
                </a:cxn>
                <a:cxn ang="f527">
                  <a:pos x="f919" y="f920"/>
                </a:cxn>
                <a:cxn ang="f527">
                  <a:pos x="f921" y="f922"/>
                </a:cxn>
                <a:cxn ang="f527">
                  <a:pos x="f923" y="f924"/>
                </a:cxn>
                <a:cxn ang="f527">
                  <a:pos x="f925" y="f926"/>
                </a:cxn>
                <a:cxn ang="f527">
                  <a:pos x="f927" y="f863"/>
                </a:cxn>
                <a:cxn ang="f527">
                  <a:pos x="f928" y="f863"/>
                </a:cxn>
                <a:cxn ang="f527">
                  <a:pos x="f929" y="f930"/>
                </a:cxn>
                <a:cxn ang="f527">
                  <a:pos x="f931" y="f932"/>
                </a:cxn>
                <a:cxn ang="f527">
                  <a:pos x="f933" y="f934"/>
                </a:cxn>
                <a:cxn ang="f527">
                  <a:pos x="f935" y="f936"/>
                </a:cxn>
                <a:cxn ang="f527">
                  <a:pos x="f937" y="f938"/>
                </a:cxn>
                <a:cxn ang="f527">
                  <a:pos x="f939" y="f940"/>
                </a:cxn>
                <a:cxn ang="f527">
                  <a:pos x="f941" y="f942"/>
                </a:cxn>
                <a:cxn ang="f527">
                  <a:pos x="f943" y="f944"/>
                </a:cxn>
                <a:cxn ang="f527">
                  <a:pos x="f945" y="f946"/>
                </a:cxn>
                <a:cxn ang="f527">
                  <a:pos x="f947" y="f948"/>
                </a:cxn>
                <a:cxn ang="f527">
                  <a:pos x="f949" y="f950"/>
                </a:cxn>
                <a:cxn ang="f527">
                  <a:pos x="f951" y="f952"/>
                </a:cxn>
                <a:cxn ang="f527">
                  <a:pos x="f953" y="f954"/>
                </a:cxn>
                <a:cxn ang="f527">
                  <a:pos x="f955" y="f956"/>
                </a:cxn>
                <a:cxn ang="f527">
                  <a:pos x="f957" y="f958"/>
                </a:cxn>
                <a:cxn ang="f527">
                  <a:pos x="f959" y="f960"/>
                </a:cxn>
                <a:cxn ang="f527">
                  <a:pos x="f961" y="f962"/>
                </a:cxn>
                <a:cxn ang="f527">
                  <a:pos x="f963" y="f964"/>
                </a:cxn>
                <a:cxn ang="f527">
                  <a:pos x="f965" y="f966"/>
                </a:cxn>
                <a:cxn ang="f527">
                  <a:pos x="f967" y="f968"/>
                </a:cxn>
                <a:cxn ang="f527">
                  <a:pos x="f969" y="f970"/>
                </a:cxn>
                <a:cxn ang="f527">
                  <a:pos x="f971" y="f972"/>
                </a:cxn>
                <a:cxn ang="f527">
                  <a:pos x="f973" y="f974"/>
                </a:cxn>
                <a:cxn ang="f527">
                  <a:pos x="f975" y="f976"/>
                </a:cxn>
                <a:cxn ang="f527">
                  <a:pos x="f977" y="f879"/>
                </a:cxn>
                <a:cxn ang="f527">
                  <a:pos x="f978" y="f879"/>
                </a:cxn>
                <a:cxn ang="f527">
                  <a:pos x="f979" y="f980"/>
                </a:cxn>
                <a:cxn ang="f527">
                  <a:pos x="f981" y="f982"/>
                </a:cxn>
                <a:cxn ang="f527">
                  <a:pos x="f983" y="f984"/>
                </a:cxn>
                <a:cxn ang="f527">
                  <a:pos x="f985" y="f986"/>
                </a:cxn>
                <a:cxn ang="f527">
                  <a:pos x="f842" y="f987"/>
                </a:cxn>
                <a:cxn ang="f527">
                  <a:pos x="f842" y="f988"/>
                </a:cxn>
                <a:cxn ang="f527">
                  <a:pos x="f989" y="f990"/>
                </a:cxn>
                <a:cxn ang="f527">
                  <a:pos x="f991" y="f992"/>
                </a:cxn>
                <a:cxn ang="f527">
                  <a:pos x="f993" y="f994"/>
                </a:cxn>
              </a:cxnLst>
              <a:rect l="f838" t="f841" r="f839" b="f840"/>
              <a:pathLst>
                <a:path w="6055600" h="6858000">
                  <a:moveTo>
                    <a:pt x="f5" y="f8"/>
                  </a:moveTo>
                  <a:lnTo>
                    <a:pt x="f9" y="f10"/>
                  </a:lnTo>
                  <a:cubicBezTo>
                    <a:pt x="f11" y="f12"/>
                    <a:pt x="f13" y="f14"/>
                    <a:pt x="f15" y="f16"/>
                  </a:cubicBezTo>
                  <a:lnTo>
                    <a:pt x="f17" y="f18"/>
                  </a:lnTo>
                  <a:cubicBezTo>
                    <a:pt x="f19" y="f20"/>
                    <a:pt x="f21" y="f22"/>
                    <a:pt x="f23" y="f24"/>
                  </a:cubicBezTo>
                  <a:cubicBezTo>
                    <a:pt x="f25" y="f26"/>
                    <a:pt x="f27" y="f28"/>
                    <a:pt x="f29" y="f30"/>
                  </a:cubicBezTo>
                  <a:cubicBezTo>
                    <a:pt x="f31" y="f32"/>
                    <a:pt x="f33" y="f34"/>
                    <a:pt x="f35" y="f36"/>
                  </a:cubicBezTo>
                  <a:lnTo>
                    <a:pt x="f37" y="f38"/>
                  </a:lnTo>
                  <a:lnTo>
                    <a:pt x="f39" y="f40"/>
                  </a:lnTo>
                  <a:cubicBezTo>
                    <a:pt x="f41" y="f42"/>
                    <a:pt x="f43" y="f44"/>
                    <a:pt x="f45" y="f46"/>
                  </a:cubicBezTo>
                  <a:lnTo>
                    <a:pt x="f47" y="f7"/>
                  </a:lnTo>
                  <a:lnTo>
                    <a:pt x="f48" y="f7"/>
                  </a:lnTo>
                  <a:lnTo>
                    <a:pt x="f49" y="f50"/>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lnTo>
                    <a:pt x="f5" y="f77"/>
                  </a:lnTo>
                  <a:close/>
                  <a:moveTo>
                    <a:pt x="f78" y="f5"/>
                  </a:moveTo>
                  <a:lnTo>
                    <a:pt x="f79" y="f5"/>
                  </a:lnTo>
                  <a:lnTo>
                    <a:pt x="f80" y="f81"/>
                  </a:ln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lnTo>
                    <a:pt x="f118" y="f119"/>
                  </a:ln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lnTo>
                    <a:pt x="f162" y="f163"/>
                  </a:lnTo>
                  <a:lnTo>
                    <a:pt x="f164" y="f165"/>
                  </a:ln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lnTo>
                    <a:pt x="f202" y="f7"/>
                  </a:lnTo>
                  <a:lnTo>
                    <a:pt x="f203" y="f7"/>
                  </a:lnTo>
                  <a:lnTo>
                    <a:pt x="f204" y="f205"/>
                  </a:lnTo>
                  <a:cubicBezTo>
                    <a:pt x="f206" y="f207"/>
                    <a:pt x="f208" y="f209"/>
                    <a:pt x="f210" y="f211"/>
                  </a:cubicBezTo>
                  <a:cubicBezTo>
                    <a:pt x="f212" y="f213"/>
                    <a:pt x="f214" y="f215"/>
                    <a:pt x="f216" y="f217"/>
                  </a:cubicBez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lnTo>
                    <a:pt x="f242" y="f243"/>
                  </a:lnTo>
                  <a:lnTo>
                    <a:pt x="f244" y="f245"/>
                  </a:ln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270" y="f271"/>
                    <a:pt x="f272" y="f273"/>
                    <a:pt x="f274" y="f275"/>
                  </a:cubicBezTo>
                  <a:cubicBezTo>
                    <a:pt x="f276" y="f277"/>
                    <a:pt x="f278" y="f279"/>
                    <a:pt x="f280" y="f281"/>
                  </a:cubicBezTo>
                  <a:lnTo>
                    <a:pt x="f282" y="f283"/>
                  </a:lnTo>
                  <a:cubicBezTo>
                    <a:pt x="f284" y="f285"/>
                    <a:pt x="f286" y="f287"/>
                    <a:pt x="f288" y="f289"/>
                  </a:cubicBezTo>
                  <a:lnTo>
                    <a:pt x="f290" y="f291"/>
                  </a:ln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lnTo>
                    <a:pt x="f322" y="f323"/>
                  </a:lnTo>
                  <a:close/>
                  <a:moveTo>
                    <a:pt x="f324" y="f5"/>
                  </a:moveTo>
                  <a:lnTo>
                    <a:pt x="f325" y="f5"/>
                  </a:lnTo>
                  <a:lnTo>
                    <a:pt x="f326" y="f327"/>
                  </a:lnTo>
                  <a:cubicBezTo>
                    <a:pt x="f328" y="f329"/>
                    <a:pt x="f330" y="f331"/>
                    <a:pt x="f332" y="f333"/>
                  </a:cubicBezTo>
                  <a:cubicBezTo>
                    <a:pt x="f334" y="f335"/>
                    <a:pt x="f336" y="f337"/>
                    <a:pt x="f338" y="f339"/>
                  </a:cubicBezTo>
                  <a:cubicBezTo>
                    <a:pt x="f340" y="f341"/>
                    <a:pt x="f342" y="f343"/>
                    <a:pt x="f344" y="f345"/>
                  </a:cubicBezTo>
                  <a:lnTo>
                    <a:pt x="f5" y="f346"/>
                  </a:lnTo>
                  <a:lnTo>
                    <a:pt x="f5" y="f347"/>
                  </a:lnTo>
                  <a:lnTo>
                    <a:pt x="f348" y="f349"/>
                  </a:lnTo>
                  <a:cubicBezTo>
                    <a:pt x="f350" y="f351"/>
                    <a:pt x="f352" y="f353"/>
                    <a:pt x="f354" y="f355"/>
                  </a:cubicBezTo>
                  <a:cubicBezTo>
                    <a:pt x="f356" y="f357"/>
                    <a:pt x="f358" y="f359"/>
                    <a:pt x="f360" y="f361"/>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pic>
        <p:nvPicPr>
          <p:cNvPr id="9" name="Picture 2" descr="Regional samverkan - Nationella vårdkompetensrådet">
            <a:extLst>
              <a:ext uri="{FF2B5EF4-FFF2-40B4-BE49-F238E27FC236}">
                <a16:creationId xmlns:a16="http://schemas.microsoft.com/office/drawing/2014/main" id="{5D306A0B-59F4-5811-4E2B-20517E471A44}"/>
              </a:ext>
            </a:extLst>
          </p:cNvPr>
          <p:cNvPicPr>
            <a:picLocks noChangeAspect="1"/>
          </p:cNvPicPr>
          <p:nvPr/>
        </p:nvPicPr>
        <p:blipFill>
          <a:blip r:embed="rId2"/>
          <a:stretch>
            <a:fillRect/>
          </a:stretch>
        </p:blipFill>
        <p:spPr>
          <a:xfrm>
            <a:off x="1019171" y="517532"/>
            <a:ext cx="3086099" cy="6172200"/>
          </a:xfrm>
          <a:prstGeom prst="rect">
            <a:avLst/>
          </a:prstGeom>
          <a:noFill/>
          <a:ln cap="flat">
            <a:noFill/>
          </a:ln>
        </p:spPr>
      </p:pic>
      <p:sp>
        <p:nvSpPr>
          <p:cNvPr id="10" name="Platshållare för innehåll 2">
            <a:extLst>
              <a:ext uri="{FF2B5EF4-FFF2-40B4-BE49-F238E27FC236}">
                <a16:creationId xmlns:a16="http://schemas.microsoft.com/office/drawing/2014/main" id="{BC2F7EF8-DF7E-FAC9-52A5-386959CABF2E}"/>
              </a:ext>
            </a:extLst>
          </p:cNvPr>
          <p:cNvSpPr txBox="1">
            <a:spLocks noGrp="1"/>
          </p:cNvSpPr>
          <p:nvPr>
            <p:ph idx="1"/>
          </p:nvPr>
        </p:nvSpPr>
        <p:spPr>
          <a:xfrm>
            <a:off x="6724525" y="1525118"/>
            <a:ext cx="4765953" cy="4350888"/>
          </a:xfrm>
        </p:spPr>
        <p:txBody>
          <a:bodyPr>
            <a:noAutofit/>
          </a:bodyPr>
          <a:lstStyle/>
          <a:p>
            <a:pPr lvl="0"/>
            <a:r>
              <a:rPr lang="sv-SE" sz="1800">
                <a:solidFill>
                  <a:srgbClr val="44546A"/>
                </a:solidFill>
                <a:cs typeface="Arial" pitchFamily="34"/>
              </a:rPr>
              <a:t>Regionvård</a:t>
            </a:r>
          </a:p>
          <a:p>
            <a:pPr lvl="1"/>
            <a:r>
              <a:rPr lang="sv-SE" sz="1400">
                <a:solidFill>
                  <a:srgbClr val="44546A"/>
                </a:solidFill>
                <a:cs typeface="Arial" pitchFamily="34"/>
              </a:rPr>
              <a:t>Neonatal Intensivvård</a:t>
            </a:r>
          </a:p>
          <a:p>
            <a:pPr lvl="2"/>
            <a:r>
              <a:rPr lang="sv-SE" sz="1200">
                <a:solidFill>
                  <a:srgbClr val="44546A"/>
                </a:solidFill>
                <a:cs typeface="Arial" pitchFamily="34"/>
              </a:rPr>
              <a:t>Transportteam/jourverksamhet</a:t>
            </a:r>
          </a:p>
          <a:p>
            <a:pPr lvl="1"/>
            <a:r>
              <a:rPr lang="sv-SE" sz="1400">
                <a:solidFill>
                  <a:srgbClr val="44546A"/>
                </a:solidFill>
                <a:cs typeface="Arial" pitchFamily="34"/>
              </a:rPr>
              <a:t>Onkologi</a:t>
            </a:r>
          </a:p>
          <a:p>
            <a:pPr marL="457200" lvl="1" indent="0">
              <a:buNone/>
            </a:pPr>
            <a:endParaRPr lang="sv-SE" sz="800">
              <a:solidFill>
                <a:srgbClr val="44546A"/>
              </a:solidFill>
              <a:cs typeface="Arial" pitchFamily="34"/>
            </a:endParaRPr>
          </a:p>
          <a:p>
            <a:pPr lvl="0"/>
            <a:r>
              <a:rPr lang="sv-SE" sz="1800">
                <a:solidFill>
                  <a:srgbClr val="44546A"/>
                </a:solidFill>
                <a:cs typeface="Arial" pitchFamily="34"/>
              </a:rPr>
              <a:t>Regionaliserad läkarutbildning</a:t>
            </a:r>
          </a:p>
          <a:p>
            <a:pPr lvl="1"/>
            <a:r>
              <a:rPr lang="sv-SE" sz="1400" b="1">
                <a:solidFill>
                  <a:srgbClr val="44546A"/>
                </a:solidFill>
                <a:cs typeface="Arial" pitchFamily="34"/>
              </a:rPr>
              <a:t>Umeå Universitet</a:t>
            </a:r>
          </a:p>
          <a:p>
            <a:pPr lvl="1"/>
            <a:r>
              <a:rPr lang="sv-SE" sz="1400">
                <a:solidFill>
                  <a:srgbClr val="44546A"/>
                </a:solidFill>
                <a:cs typeface="Arial" pitchFamily="34"/>
              </a:rPr>
              <a:t>Sunderbyn</a:t>
            </a:r>
            <a:r>
              <a:rPr lang="sv-SE" sz="1600">
                <a:solidFill>
                  <a:srgbClr val="44546A"/>
                </a:solidFill>
                <a:cs typeface="Arial" pitchFamily="34"/>
              </a:rPr>
              <a:t> </a:t>
            </a:r>
            <a:r>
              <a:rPr lang="sv-SE" sz="1400">
                <a:solidFill>
                  <a:srgbClr val="44546A"/>
                </a:solidFill>
                <a:cs typeface="Arial" pitchFamily="34"/>
              </a:rPr>
              <a:t>(Norrbotten)</a:t>
            </a:r>
          </a:p>
          <a:p>
            <a:pPr lvl="1"/>
            <a:r>
              <a:rPr lang="sv-SE" sz="1400">
                <a:solidFill>
                  <a:srgbClr val="44546A"/>
                </a:solidFill>
                <a:cs typeface="Arial" pitchFamily="34"/>
              </a:rPr>
              <a:t>Östersund (Jämtland/Härjedalen)</a:t>
            </a:r>
          </a:p>
          <a:p>
            <a:pPr lvl="1"/>
            <a:r>
              <a:rPr lang="sv-SE" sz="1400">
                <a:solidFill>
                  <a:srgbClr val="44546A"/>
                </a:solidFill>
                <a:cs typeface="Arial" pitchFamily="34"/>
              </a:rPr>
              <a:t>Sundsvall (Västernorrland)</a:t>
            </a:r>
          </a:p>
          <a:p>
            <a:pPr marL="457200" lvl="1" indent="0">
              <a:buNone/>
            </a:pPr>
            <a:endParaRPr lang="sv-SE" sz="800">
              <a:solidFill>
                <a:srgbClr val="44546A"/>
              </a:solidFill>
              <a:cs typeface="Arial" pitchFamily="34"/>
            </a:endParaRPr>
          </a:p>
          <a:p>
            <a:pPr lvl="0"/>
            <a:r>
              <a:rPr lang="sv-SE" sz="1800">
                <a:solidFill>
                  <a:srgbClr val="44546A"/>
                </a:solidFill>
                <a:cs typeface="Arial" pitchFamily="34"/>
              </a:rPr>
              <a:t>Gemensamma forum för vidareutbildning</a:t>
            </a:r>
          </a:p>
          <a:p>
            <a:pPr lvl="1"/>
            <a:r>
              <a:rPr lang="sv-SE" sz="1400">
                <a:solidFill>
                  <a:srgbClr val="44546A"/>
                </a:solidFill>
                <a:cs typeface="Arial" pitchFamily="34"/>
              </a:rPr>
              <a:t>Ämnesspecifika regiondagar</a:t>
            </a:r>
          </a:p>
          <a:p>
            <a:pPr lvl="2"/>
            <a:r>
              <a:rPr lang="sv-SE" sz="1200">
                <a:solidFill>
                  <a:srgbClr val="44546A"/>
                </a:solidFill>
                <a:cs typeface="Arial" pitchFamily="34"/>
              </a:rPr>
              <a:t>Allergologi, Neonatologi</a:t>
            </a:r>
          </a:p>
          <a:p>
            <a:pPr lvl="1"/>
            <a:r>
              <a:rPr lang="sv-SE" sz="1400">
                <a:solidFill>
                  <a:srgbClr val="44546A"/>
                </a:solidFill>
                <a:cs typeface="Arial" pitchFamily="34"/>
              </a:rPr>
              <a:t>ST-pediatrik</a:t>
            </a:r>
          </a:p>
          <a:p>
            <a:pPr lvl="2"/>
            <a:r>
              <a:rPr lang="sv-SE" sz="1200">
                <a:solidFill>
                  <a:srgbClr val="44546A"/>
                </a:solidFill>
                <a:cs typeface="Arial" pitchFamily="34"/>
              </a:rPr>
              <a:t>Randning inom regionvårdsområden</a:t>
            </a:r>
          </a:p>
          <a:p>
            <a:pPr lvl="2"/>
            <a:r>
              <a:rPr lang="sv-SE" sz="1200">
                <a:solidFill>
                  <a:srgbClr val="44546A"/>
                </a:solidFill>
                <a:cs typeface="Arial" pitchFamily="34"/>
              </a:rPr>
              <a:t>Gemensamma utbildningsdagar</a:t>
            </a:r>
          </a:p>
        </p:txBody>
      </p:sp>
      <p:sp>
        <p:nvSpPr>
          <p:cNvPr id="11" name="textruta 3">
            <a:extLst>
              <a:ext uri="{FF2B5EF4-FFF2-40B4-BE49-F238E27FC236}">
                <a16:creationId xmlns:a16="http://schemas.microsoft.com/office/drawing/2014/main" id="{6502E91B-1CD8-A090-9C4B-DF648E496BAD}"/>
              </a:ext>
            </a:extLst>
          </p:cNvPr>
          <p:cNvSpPr txBox="1"/>
          <p:nvPr/>
        </p:nvSpPr>
        <p:spPr>
          <a:xfrm>
            <a:off x="3302191" y="2615979"/>
            <a:ext cx="671983" cy="246220"/>
          </a:xfrm>
          <a:prstGeom prst="rect">
            <a:avLst/>
          </a:prstGeom>
          <a:noFill/>
          <a:ln cap="flat">
            <a:noFill/>
          </a:ln>
        </p:spPr>
        <p:txBody>
          <a:bodyPr vert="horz" wrap="non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Calibri"/>
              </a:rPr>
              <a:t>Umeå</a:t>
            </a:r>
          </a:p>
        </p:txBody>
      </p:sp>
      <p:sp>
        <p:nvSpPr>
          <p:cNvPr id="12" name="textruta 4">
            <a:extLst>
              <a:ext uri="{FF2B5EF4-FFF2-40B4-BE49-F238E27FC236}">
                <a16:creationId xmlns:a16="http://schemas.microsoft.com/office/drawing/2014/main" id="{E1319177-DDB6-76DD-8290-C38EBF532AEE}"/>
              </a:ext>
            </a:extLst>
          </p:cNvPr>
          <p:cNvSpPr txBox="1"/>
          <p:nvPr/>
        </p:nvSpPr>
        <p:spPr>
          <a:xfrm>
            <a:off x="3435217" y="1890878"/>
            <a:ext cx="933273" cy="246220"/>
          </a:xfrm>
          <a:prstGeom prst="rect">
            <a:avLst/>
          </a:prstGeom>
          <a:noFill/>
          <a:ln cap="flat">
            <a:noFill/>
          </a:ln>
        </p:spPr>
        <p:txBody>
          <a:bodyPr vert="horz" wrap="non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Calibri"/>
              </a:rPr>
              <a:t>Sunderbyn</a:t>
            </a:r>
          </a:p>
        </p:txBody>
      </p:sp>
      <p:sp>
        <p:nvSpPr>
          <p:cNvPr id="13" name="textruta 5">
            <a:extLst>
              <a:ext uri="{FF2B5EF4-FFF2-40B4-BE49-F238E27FC236}">
                <a16:creationId xmlns:a16="http://schemas.microsoft.com/office/drawing/2014/main" id="{FAD541ED-387B-2E08-3535-01149E45293C}"/>
              </a:ext>
            </a:extLst>
          </p:cNvPr>
          <p:cNvSpPr txBox="1"/>
          <p:nvPr/>
        </p:nvSpPr>
        <p:spPr>
          <a:xfrm>
            <a:off x="2764404" y="3264234"/>
            <a:ext cx="864336" cy="246220"/>
          </a:xfrm>
          <a:prstGeom prst="rect">
            <a:avLst/>
          </a:prstGeom>
          <a:noFill/>
          <a:ln cap="flat">
            <a:noFill/>
          </a:ln>
        </p:spPr>
        <p:txBody>
          <a:bodyPr vert="horz" wrap="non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Calibri"/>
              </a:rPr>
              <a:t>Sundsvall</a:t>
            </a:r>
          </a:p>
        </p:txBody>
      </p:sp>
      <p:sp>
        <p:nvSpPr>
          <p:cNvPr id="14" name="textruta 6">
            <a:extLst>
              <a:ext uri="{FF2B5EF4-FFF2-40B4-BE49-F238E27FC236}">
                <a16:creationId xmlns:a16="http://schemas.microsoft.com/office/drawing/2014/main" id="{81D3B982-9AEE-DCC8-36D5-B2C95A91A6D3}"/>
              </a:ext>
            </a:extLst>
          </p:cNvPr>
          <p:cNvSpPr txBox="1"/>
          <p:nvPr/>
        </p:nvSpPr>
        <p:spPr>
          <a:xfrm>
            <a:off x="2310597" y="2940106"/>
            <a:ext cx="907624" cy="246220"/>
          </a:xfrm>
          <a:prstGeom prst="rect">
            <a:avLst/>
          </a:prstGeom>
          <a:noFill/>
          <a:ln cap="flat">
            <a:noFill/>
          </a:ln>
        </p:spPr>
        <p:txBody>
          <a:bodyPr vert="horz" wrap="non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Calibri"/>
              </a:rPr>
              <a:t>Östersund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78">
            <a:extLst>
              <a:ext uri="{FF2B5EF4-FFF2-40B4-BE49-F238E27FC236}">
                <a16:creationId xmlns:a16="http://schemas.microsoft.com/office/drawing/2014/main" id="{82FEC15C-69E0-2FB5-A346-3189910F048C}"/>
              </a:ext>
              <a:ext uri="{C183D7F6-B498-43B3-948B-1728B52AA6E4}">
                <adec:decorative xmlns:adec="http://schemas.microsoft.com/office/drawing/2017/decorative" val="1"/>
              </a:ext>
            </a:extLst>
          </p:cNvPr>
          <p:cNvSpPr>
            <a:spLocks noMove="1" noResize="1"/>
          </p:cNvSpPr>
          <p:nvPr/>
        </p:nvSpPr>
        <p:spPr>
          <a:xfrm>
            <a:off x="0"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080">
            <a:extLst>
              <a:ext uri="{FF2B5EF4-FFF2-40B4-BE49-F238E27FC236}">
                <a16:creationId xmlns:a16="http://schemas.microsoft.com/office/drawing/2014/main" id="{37AA0592-AFEE-01AF-7417-075E7E7AAC43}"/>
              </a:ext>
              <a:ext uri="{C183D7F6-B498-43B3-948B-1728B52AA6E4}">
                <adec:decorative xmlns:adec="http://schemas.microsoft.com/office/drawing/2017/decorative" val="1"/>
              </a:ext>
            </a:extLst>
          </p:cNvPr>
          <p:cNvSpPr>
            <a:spLocks noMove="1" noResize="1"/>
          </p:cNvSpPr>
          <p:nvPr/>
        </p:nvSpPr>
        <p:spPr>
          <a:xfrm>
            <a:off x="301" y="0"/>
            <a:ext cx="12191695"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ubrik 1">
            <a:extLst>
              <a:ext uri="{FF2B5EF4-FFF2-40B4-BE49-F238E27FC236}">
                <a16:creationId xmlns:a16="http://schemas.microsoft.com/office/drawing/2014/main" id="{6ADF300F-45EB-A787-C190-9453F8C2B671}"/>
              </a:ext>
            </a:extLst>
          </p:cNvPr>
          <p:cNvSpPr txBox="1">
            <a:spLocks noGrp="1"/>
          </p:cNvSpPr>
          <p:nvPr>
            <p:ph type="title"/>
          </p:nvPr>
        </p:nvSpPr>
        <p:spPr>
          <a:xfrm>
            <a:off x="6100684" y="238045"/>
            <a:ext cx="5283384" cy="1454051"/>
          </a:xfrm>
        </p:spPr>
        <p:txBody>
          <a:bodyPr/>
          <a:lstStyle/>
          <a:p>
            <a:pPr lvl="0"/>
            <a:r>
              <a:rPr lang="sv-SE" sz="2400">
                <a:solidFill>
                  <a:srgbClr val="203864"/>
                </a:solidFill>
                <a:cs typeface="Arial" pitchFamily="34"/>
              </a:rPr>
              <a:t>Regionalt NHV-samarbete</a:t>
            </a:r>
          </a:p>
        </p:txBody>
      </p:sp>
      <p:grpSp>
        <p:nvGrpSpPr>
          <p:cNvPr id="5" name="Group 3082">
            <a:extLst>
              <a:ext uri="{FF2B5EF4-FFF2-40B4-BE49-F238E27FC236}">
                <a16:creationId xmlns:a16="http://schemas.microsoft.com/office/drawing/2014/main" id="{6E311FF3-B78C-F98E-DF77-58DF0DC9954B}"/>
              </a:ext>
              <a:ext uri="{C183D7F6-B498-43B3-948B-1728B52AA6E4}">
                <adec:decorative xmlns:adec="http://schemas.microsoft.com/office/drawing/2017/decorative" val="1"/>
              </a:ext>
            </a:extLst>
          </p:cNvPr>
          <p:cNvGrpSpPr/>
          <p:nvPr/>
        </p:nvGrpSpPr>
        <p:grpSpPr>
          <a:xfrm>
            <a:off x="301" y="-365"/>
            <a:ext cx="6091010" cy="6858000"/>
            <a:chOff x="301" y="-365"/>
            <a:chExt cx="6091010" cy="6858000"/>
          </a:xfrm>
        </p:grpSpPr>
        <p:sp>
          <p:nvSpPr>
            <p:cNvPr id="6" name="Freeform: Shape 3083">
              <a:extLst>
                <a:ext uri="{FF2B5EF4-FFF2-40B4-BE49-F238E27FC236}">
                  <a16:creationId xmlns:a16="http://schemas.microsoft.com/office/drawing/2014/main" id="{254F1ACF-9F61-383D-8D3E-94D8774CD1B3}"/>
                </a:ext>
                <a:ext uri="{C183D7F6-B498-43B3-948B-1728B52AA6E4}">
                  <adec:decorative xmlns:adec="http://schemas.microsoft.com/office/drawing/2017/decorative" val="1"/>
                </a:ext>
              </a:extLst>
            </p:cNvPr>
            <p:cNvSpPr/>
            <p:nvPr/>
          </p:nvSpPr>
          <p:spPr>
            <a:xfrm>
              <a:off x="301" y="-365"/>
              <a:ext cx="6057003" cy="6858000"/>
            </a:xfrm>
            <a:custGeom>
              <a:avLst/>
              <a:gdLst>
                <a:gd name="f0" fmla="val 10800000"/>
                <a:gd name="f1" fmla="val 5400000"/>
                <a:gd name="f2" fmla="val 180"/>
                <a:gd name="f3" fmla="val w"/>
                <a:gd name="f4" fmla="val h"/>
                <a:gd name="f5" fmla="val 0"/>
                <a:gd name="f6" fmla="val 6057007"/>
                <a:gd name="f7" fmla="val 6858000"/>
                <a:gd name="f8" fmla="val 1423825"/>
                <a:gd name="f9" fmla="val 4262456"/>
                <a:gd name="f10" fmla="val 4371584"/>
                <a:gd name="f11" fmla="val 79625"/>
                <a:gd name="f12" fmla="val 4860533"/>
                <a:gd name="f13" fmla="val 476670"/>
                <a:gd name="f14" fmla="val 5063885"/>
                <a:gd name="f15" fmla="val 1132812"/>
                <a:gd name="f16" fmla="val 5400299"/>
                <a:gd name="f17" fmla="val 1779691"/>
                <a:gd name="f18" fmla="val 5848849"/>
                <a:gd name="f19" fmla="val 2642194"/>
                <a:gd name="f20" fmla="val 6244956"/>
                <a:gd name="f21" fmla="val 3497996"/>
                <a:gd name="f22" fmla="val 5961759"/>
                <a:gd name="f23" fmla="val 4554903"/>
                <a:gd name="f24" fmla="val 5691575"/>
                <a:gd name="f25" fmla="val 5563242"/>
                <a:gd name="f26" fmla="val 5092427"/>
                <a:gd name="f27" fmla="val 6238887"/>
                <a:gd name="f28" fmla="val 4326541"/>
                <a:gd name="f29" fmla="val 6729688"/>
                <a:gd name="f30" fmla="val 4109121"/>
                <a:gd name="f31" fmla="val 1145358"/>
                <a:gd name="f32" fmla="val 1143587"/>
                <a:gd name="f33" fmla="val 6856705"/>
                <a:gd name="f34" fmla="val 699546"/>
                <a:gd name="f35" fmla="val 6541440"/>
                <a:gd name="f36" fmla="val 399287"/>
                <a:gd name="f37" fmla="val 6392433"/>
                <a:gd name="f38" fmla="val 162579"/>
                <a:gd name="f39" fmla="val 6240990"/>
                <a:gd name="f40" fmla="val 6125553"/>
                <a:gd name="f41" fmla="val 4670879"/>
                <a:gd name="f42" fmla="val 38388"/>
                <a:gd name="f43" fmla="val 4778792"/>
                <a:gd name="f44" fmla="val 72793"/>
                <a:gd name="f45" fmla="val 4862402"/>
                <a:gd name="f46" fmla="val 111802"/>
                <a:gd name="f47" fmla="val 4945953"/>
                <a:gd name="f48" fmla="val 155449"/>
                <a:gd name="f49" fmla="val 5029879"/>
                <a:gd name="f50" fmla="val 273464"/>
                <a:gd name="f51" fmla="val 5256810"/>
                <a:gd name="f52" fmla="val 351295"/>
                <a:gd name="f53" fmla="val 5344113"/>
                <a:gd name="f54" fmla="val 411802"/>
                <a:gd name="f55" fmla="val 5399531"/>
                <a:gd name="f56" fmla="val 500065"/>
                <a:gd name="f57" fmla="val 5480405"/>
                <a:gd name="f58" fmla="val 628514"/>
                <a:gd name="f59" fmla="val 5555615"/>
                <a:gd name="f60" fmla="val 806388"/>
                <a:gd name="f61" fmla="val 5659633"/>
                <a:gd name="f62" fmla="val 1044358"/>
                <a:gd name="f63" fmla="val 5798926"/>
                <a:gd name="f64" fmla="val 1370396"/>
                <a:gd name="f65" fmla="val 5989780"/>
                <a:gd name="f66" fmla="val 1801512"/>
                <a:gd name="f67" fmla="val 6314010"/>
                <a:gd name="f68" fmla="val 2037213"/>
                <a:gd name="f69" fmla="val 6491324"/>
                <a:gd name="f70" fmla="val 2315885"/>
                <a:gd name="f71" fmla="val 6561958"/>
                <a:gd name="f72" fmla="val 2653483"/>
                <a:gd name="f73" fmla="val 6529898"/>
                <a:gd name="f74" fmla="val 2962383"/>
                <a:gd name="f75" fmla="val 6500529"/>
                <a:gd name="f76" fmla="val 3312661"/>
                <a:gd name="f77" fmla="val 6383221"/>
                <a:gd name="f78" fmla="val 3666486"/>
                <a:gd name="f79" fmla="val 6190615"/>
                <a:gd name="f80" fmla="val 4083218"/>
                <a:gd name="f81" fmla="val 5963697"/>
                <a:gd name="f82" fmla="val 4407642"/>
                <a:gd name="f83" fmla="val 5714350"/>
                <a:gd name="f84" fmla="val 4658657"/>
                <a:gd name="f85" fmla="val 5428179"/>
                <a:gd name="f86" fmla="val 4927319"/>
                <a:gd name="f87" fmla="val 5121947"/>
                <a:gd name="f88" fmla="val 5111907"/>
                <a:gd name="f89" fmla="val 4771422"/>
                <a:gd name="f90" fmla="val 5222967"/>
                <a:gd name="f91" fmla="val 4356944"/>
                <a:gd name="f92" fmla="val 5418167"/>
                <a:gd name="f93" fmla="val 3628447"/>
                <a:gd name="f94" fmla="val 5139747"/>
                <a:gd name="f95" fmla="val 3007703"/>
                <a:gd name="f96" fmla="val 4724795"/>
                <a:gd name="f97" fmla="val 2210416"/>
                <a:gd name="f98" fmla="val 4631776"/>
                <a:gd name="f99" fmla="val 2031551"/>
                <a:gd name="f100" fmla="val 4551122"/>
                <a:gd name="f101" fmla="val 1858737"/>
                <a:gd name="f102" fmla="val 4473185"/>
                <a:gd name="f103" fmla="val 1691554"/>
                <a:gd name="f104" fmla="val 4326842"/>
                <a:gd name="f105" fmla="val 1377756"/>
                <a:gd name="f106" fmla="val 4200559"/>
                <a:gd name="f107" fmla="val 1106810"/>
                <a:gd name="f108" fmla="val 4046677"/>
                <a:gd name="f109" fmla="val 911781"/>
                <a:gd name="f110" fmla="val 3910561"/>
                <a:gd name="f111" fmla="val 739097"/>
                <a:gd name="f112" fmla="val 3763658"/>
                <a:gd name="f113" fmla="val 641647"/>
                <a:gd name="f114" fmla="val 3555564"/>
                <a:gd name="f115" fmla="val 585888"/>
                <a:gd name="f116" fmla="val 3178534"/>
                <a:gd name="f117" fmla="val 484863"/>
                <a:gd name="f118" fmla="val 2791842"/>
                <a:gd name="f119" fmla="val 468166"/>
                <a:gd name="f120" fmla="val 2405914"/>
                <a:gd name="f121" fmla="val 536282"/>
                <a:gd name="f122" fmla="val 2032757"/>
                <a:gd name="f123" fmla="val 602054"/>
                <a:gd name="f124" fmla="val 1676044"/>
                <a:gd name="f125" fmla="val 743871"/>
                <a:gd name="f126" fmla="val 1345719"/>
                <a:gd name="f127" fmla="val 957619"/>
                <a:gd name="f128" fmla="val 762775"/>
                <a:gd name="f129" fmla="val 1334788"/>
                <a:gd name="f130" fmla="val 318714"/>
                <a:gd name="f131" fmla="val 1900690"/>
                <a:gd name="f132" fmla="val 73341"/>
                <a:gd name="f133" fmla="val 2571698"/>
                <a:gd name="f134" fmla="val 2803810"/>
                <a:gd name="f135" fmla="val 1147591"/>
                <a:gd name="f136" fmla="val 142706"/>
                <a:gd name="f137" fmla="val 968763"/>
                <a:gd name="f138" fmla="val 388539"/>
                <a:gd name="f139" fmla="val 688063"/>
                <a:gd name="f140" fmla="val 668237"/>
                <a:gd name="f141" fmla="val 446316"/>
                <a:gd name="f142" fmla="val 971831"/>
                <a:gd name="f143" fmla="val 249890"/>
                <a:gd name="f144" fmla="val 1074829"/>
                <a:gd name="f145" fmla="val 183240"/>
                <a:gd name="f146" fmla="val 1180574"/>
                <a:gd name="f147" fmla="val 121805"/>
                <a:gd name="f148" fmla="val 1288677"/>
                <a:gd name="f149" fmla="val 65834"/>
                <a:gd name="f150" fmla="+- 0 0 -90"/>
                <a:gd name="f151" fmla="*/ f3 1 6057007"/>
                <a:gd name="f152" fmla="*/ f4 1 6858000"/>
                <a:gd name="f153" fmla="val f5"/>
                <a:gd name="f154" fmla="val f6"/>
                <a:gd name="f155" fmla="val f7"/>
                <a:gd name="f156" fmla="*/ f150 f0 1"/>
                <a:gd name="f157" fmla="+- f155 0 f153"/>
                <a:gd name="f158" fmla="+- f154 0 f153"/>
                <a:gd name="f159" fmla="*/ f156 1 f2"/>
                <a:gd name="f160" fmla="*/ f158 1 6057007"/>
                <a:gd name="f161" fmla="*/ f157 1 6858000"/>
                <a:gd name="f162" fmla="*/ 1423825 f158 1"/>
                <a:gd name="f163" fmla="*/ 0 f157 1"/>
                <a:gd name="f164" fmla="*/ 4262456 f158 1"/>
                <a:gd name="f165" fmla="*/ 4371584 f158 1"/>
                <a:gd name="f166" fmla="*/ 79625 f157 1"/>
                <a:gd name="f167" fmla="*/ 5400299 f158 1"/>
                <a:gd name="f168" fmla="*/ 1779691 f157 1"/>
                <a:gd name="f169" fmla="*/ 5961759 f158 1"/>
                <a:gd name="f170" fmla="*/ 4554903 f157 1"/>
                <a:gd name="f171" fmla="*/ 4326541 f158 1"/>
                <a:gd name="f172" fmla="*/ 6729688 f157 1"/>
                <a:gd name="f173" fmla="*/ 4109121 f158 1"/>
                <a:gd name="f174" fmla="*/ 6858000 f157 1"/>
                <a:gd name="f175" fmla="*/ 1145358 f158 1"/>
                <a:gd name="f176" fmla="*/ 1143587 f158 1"/>
                <a:gd name="f177" fmla="*/ 6856705 f157 1"/>
                <a:gd name="f178" fmla="*/ 162579 f158 1"/>
                <a:gd name="f179" fmla="*/ 6240990 f157 1"/>
                <a:gd name="f180" fmla="*/ 0 f158 1"/>
                <a:gd name="f181" fmla="*/ 6125553 f157 1"/>
                <a:gd name="f182" fmla="*/ 4670879 f157 1"/>
                <a:gd name="f183" fmla="*/ 38388 f158 1"/>
                <a:gd name="f184" fmla="*/ 4778792 f157 1"/>
                <a:gd name="f185" fmla="*/ 155449 f158 1"/>
                <a:gd name="f186" fmla="*/ 5029879 f157 1"/>
                <a:gd name="f187" fmla="*/ 411802 f158 1"/>
                <a:gd name="f188" fmla="*/ 5399531 f157 1"/>
                <a:gd name="f189" fmla="*/ 806388 f158 1"/>
                <a:gd name="f190" fmla="*/ 5659633 f157 1"/>
                <a:gd name="f191" fmla="*/ 1801512 f158 1"/>
                <a:gd name="f192" fmla="*/ 6314010 f157 1"/>
                <a:gd name="f193" fmla="*/ 2653483 f158 1"/>
                <a:gd name="f194" fmla="*/ 6529898 f157 1"/>
                <a:gd name="f195" fmla="*/ 3666486 f158 1"/>
                <a:gd name="f196" fmla="*/ 6190615 f157 1"/>
                <a:gd name="f197" fmla="*/ 4658657 f158 1"/>
                <a:gd name="f198" fmla="*/ 5428179 f157 1"/>
                <a:gd name="f199" fmla="*/ 5222967 f158 1"/>
                <a:gd name="f200" fmla="*/ 4356944 f157 1"/>
                <a:gd name="f201" fmla="*/ 4724795 f158 1"/>
                <a:gd name="f202" fmla="*/ 2210416 f157 1"/>
                <a:gd name="f203" fmla="*/ 4473185 f158 1"/>
                <a:gd name="f204" fmla="*/ 1691554 f157 1"/>
                <a:gd name="f205" fmla="*/ 4046677 f158 1"/>
                <a:gd name="f206" fmla="*/ 911781 f157 1"/>
                <a:gd name="f207" fmla="*/ 3555564 f158 1"/>
                <a:gd name="f208" fmla="*/ 585888 f157 1"/>
                <a:gd name="f209" fmla="*/ 2405914 f158 1"/>
                <a:gd name="f210" fmla="*/ 536282 f157 1"/>
                <a:gd name="f211" fmla="*/ 1345719 f158 1"/>
                <a:gd name="f212" fmla="*/ 957619 f157 1"/>
                <a:gd name="f213" fmla="*/ 73341 f158 1"/>
                <a:gd name="f214" fmla="*/ 2571698 f157 1"/>
                <a:gd name="f215" fmla="*/ 2803810 f157 1"/>
                <a:gd name="f216" fmla="*/ 1147591 f157 1"/>
                <a:gd name="f217" fmla="*/ 142706 f158 1"/>
                <a:gd name="f218" fmla="*/ 968763 f157 1"/>
                <a:gd name="f219" fmla="*/ 971831 f158 1"/>
                <a:gd name="f220" fmla="*/ 249890 f157 1"/>
                <a:gd name="f221" fmla="*/ 1288677 f158 1"/>
                <a:gd name="f222" fmla="*/ 65834 f157 1"/>
                <a:gd name="f223" fmla="+- f159 0 f1"/>
                <a:gd name="f224" fmla="*/ f162 1 6057007"/>
                <a:gd name="f225" fmla="*/ f163 1 6858000"/>
                <a:gd name="f226" fmla="*/ f164 1 6057007"/>
                <a:gd name="f227" fmla="*/ f165 1 6057007"/>
                <a:gd name="f228" fmla="*/ f166 1 6858000"/>
                <a:gd name="f229" fmla="*/ f167 1 6057007"/>
                <a:gd name="f230" fmla="*/ f168 1 6858000"/>
                <a:gd name="f231" fmla="*/ f169 1 6057007"/>
                <a:gd name="f232" fmla="*/ f170 1 6858000"/>
                <a:gd name="f233" fmla="*/ f171 1 6057007"/>
                <a:gd name="f234" fmla="*/ f172 1 6858000"/>
                <a:gd name="f235" fmla="*/ f173 1 6057007"/>
                <a:gd name="f236" fmla="*/ f174 1 6858000"/>
                <a:gd name="f237" fmla="*/ f175 1 6057007"/>
                <a:gd name="f238" fmla="*/ f176 1 6057007"/>
                <a:gd name="f239" fmla="*/ f177 1 6858000"/>
                <a:gd name="f240" fmla="*/ f178 1 6057007"/>
                <a:gd name="f241" fmla="*/ f179 1 6858000"/>
                <a:gd name="f242" fmla="*/ f180 1 6057007"/>
                <a:gd name="f243" fmla="*/ f181 1 6858000"/>
                <a:gd name="f244" fmla="*/ f182 1 6858000"/>
                <a:gd name="f245" fmla="*/ f183 1 6057007"/>
                <a:gd name="f246" fmla="*/ f184 1 6858000"/>
                <a:gd name="f247" fmla="*/ f185 1 6057007"/>
                <a:gd name="f248" fmla="*/ f186 1 6858000"/>
                <a:gd name="f249" fmla="*/ f187 1 6057007"/>
                <a:gd name="f250" fmla="*/ f188 1 6858000"/>
                <a:gd name="f251" fmla="*/ f189 1 6057007"/>
                <a:gd name="f252" fmla="*/ f190 1 6858000"/>
                <a:gd name="f253" fmla="*/ f191 1 6057007"/>
                <a:gd name="f254" fmla="*/ f192 1 6858000"/>
                <a:gd name="f255" fmla="*/ f193 1 6057007"/>
                <a:gd name="f256" fmla="*/ f194 1 6858000"/>
                <a:gd name="f257" fmla="*/ f195 1 6057007"/>
                <a:gd name="f258" fmla="*/ f196 1 6858000"/>
                <a:gd name="f259" fmla="*/ f197 1 6057007"/>
                <a:gd name="f260" fmla="*/ f198 1 6858000"/>
                <a:gd name="f261" fmla="*/ f199 1 6057007"/>
                <a:gd name="f262" fmla="*/ f200 1 6858000"/>
                <a:gd name="f263" fmla="*/ f201 1 6057007"/>
                <a:gd name="f264" fmla="*/ f202 1 6858000"/>
                <a:gd name="f265" fmla="*/ f203 1 6057007"/>
                <a:gd name="f266" fmla="*/ f204 1 6858000"/>
                <a:gd name="f267" fmla="*/ f205 1 6057007"/>
                <a:gd name="f268" fmla="*/ f206 1 6858000"/>
                <a:gd name="f269" fmla="*/ f207 1 6057007"/>
                <a:gd name="f270" fmla="*/ f208 1 6858000"/>
                <a:gd name="f271" fmla="*/ f209 1 6057007"/>
                <a:gd name="f272" fmla="*/ f210 1 6858000"/>
                <a:gd name="f273" fmla="*/ f211 1 6057007"/>
                <a:gd name="f274" fmla="*/ f212 1 6858000"/>
                <a:gd name="f275" fmla="*/ f213 1 6057007"/>
                <a:gd name="f276" fmla="*/ f214 1 6858000"/>
                <a:gd name="f277" fmla="*/ f215 1 6858000"/>
                <a:gd name="f278" fmla="*/ f216 1 6858000"/>
                <a:gd name="f279" fmla="*/ f217 1 6057007"/>
                <a:gd name="f280" fmla="*/ f218 1 6858000"/>
                <a:gd name="f281" fmla="*/ f219 1 6057007"/>
                <a:gd name="f282" fmla="*/ f220 1 6858000"/>
                <a:gd name="f283" fmla="*/ f221 1 6057007"/>
                <a:gd name="f284" fmla="*/ f222 1 6858000"/>
                <a:gd name="f285" fmla="*/ f153 1 f160"/>
                <a:gd name="f286" fmla="*/ f154 1 f160"/>
                <a:gd name="f287" fmla="*/ f153 1 f161"/>
                <a:gd name="f288" fmla="*/ f155 1 f161"/>
                <a:gd name="f289" fmla="*/ f224 1 f160"/>
                <a:gd name="f290" fmla="*/ f225 1 f161"/>
                <a:gd name="f291" fmla="*/ f226 1 f160"/>
                <a:gd name="f292" fmla="*/ f227 1 f160"/>
                <a:gd name="f293" fmla="*/ f228 1 f161"/>
                <a:gd name="f294" fmla="*/ f229 1 f160"/>
                <a:gd name="f295" fmla="*/ f230 1 f161"/>
                <a:gd name="f296" fmla="*/ f231 1 f160"/>
                <a:gd name="f297" fmla="*/ f232 1 f161"/>
                <a:gd name="f298" fmla="*/ f233 1 f160"/>
                <a:gd name="f299" fmla="*/ f234 1 f161"/>
                <a:gd name="f300" fmla="*/ f235 1 f160"/>
                <a:gd name="f301" fmla="*/ f236 1 f161"/>
                <a:gd name="f302" fmla="*/ f237 1 f160"/>
                <a:gd name="f303" fmla="*/ f238 1 f160"/>
                <a:gd name="f304" fmla="*/ f239 1 f161"/>
                <a:gd name="f305" fmla="*/ f240 1 f160"/>
                <a:gd name="f306" fmla="*/ f241 1 f161"/>
                <a:gd name="f307" fmla="*/ f242 1 f160"/>
                <a:gd name="f308" fmla="*/ f243 1 f161"/>
                <a:gd name="f309" fmla="*/ f244 1 f161"/>
                <a:gd name="f310" fmla="*/ f245 1 f160"/>
                <a:gd name="f311" fmla="*/ f246 1 f161"/>
                <a:gd name="f312" fmla="*/ f247 1 f160"/>
                <a:gd name="f313" fmla="*/ f248 1 f161"/>
                <a:gd name="f314" fmla="*/ f249 1 f160"/>
                <a:gd name="f315" fmla="*/ f250 1 f161"/>
                <a:gd name="f316" fmla="*/ f251 1 f160"/>
                <a:gd name="f317" fmla="*/ f252 1 f161"/>
                <a:gd name="f318" fmla="*/ f253 1 f160"/>
                <a:gd name="f319" fmla="*/ f254 1 f161"/>
                <a:gd name="f320" fmla="*/ f255 1 f160"/>
                <a:gd name="f321" fmla="*/ f256 1 f161"/>
                <a:gd name="f322" fmla="*/ f257 1 f160"/>
                <a:gd name="f323" fmla="*/ f258 1 f161"/>
                <a:gd name="f324" fmla="*/ f259 1 f160"/>
                <a:gd name="f325" fmla="*/ f260 1 f161"/>
                <a:gd name="f326" fmla="*/ f261 1 f160"/>
                <a:gd name="f327" fmla="*/ f262 1 f161"/>
                <a:gd name="f328" fmla="*/ f263 1 f160"/>
                <a:gd name="f329" fmla="*/ f264 1 f161"/>
                <a:gd name="f330" fmla="*/ f265 1 f160"/>
                <a:gd name="f331" fmla="*/ f266 1 f161"/>
                <a:gd name="f332" fmla="*/ f267 1 f160"/>
                <a:gd name="f333" fmla="*/ f268 1 f161"/>
                <a:gd name="f334" fmla="*/ f269 1 f160"/>
                <a:gd name="f335" fmla="*/ f270 1 f161"/>
                <a:gd name="f336" fmla="*/ f271 1 f160"/>
                <a:gd name="f337" fmla="*/ f272 1 f161"/>
                <a:gd name="f338" fmla="*/ f273 1 f160"/>
                <a:gd name="f339" fmla="*/ f274 1 f161"/>
                <a:gd name="f340" fmla="*/ f275 1 f160"/>
                <a:gd name="f341" fmla="*/ f276 1 f161"/>
                <a:gd name="f342" fmla="*/ f277 1 f161"/>
                <a:gd name="f343" fmla="*/ f278 1 f161"/>
                <a:gd name="f344" fmla="*/ f279 1 f160"/>
                <a:gd name="f345" fmla="*/ f280 1 f161"/>
                <a:gd name="f346" fmla="*/ f281 1 f160"/>
                <a:gd name="f347" fmla="*/ f282 1 f161"/>
                <a:gd name="f348" fmla="*/ f283 1 f160"/>
                <a:gd name="f349" fmla="*/ f284 1 f161"/>
                <a:gd name="f350" fmla="*/ f285 f151 1"/>
                <a:gd name="f351" fmla="*/ f286 f151 1"/>
                <a:gd name="f352" fmla="*/ f288 f152 1"/>
                <a:gd name="f353" fmla="*/ f287 f152 1"/>
                <a:gd name="f354" fmla="*/ f289 f151 1"/>
                <a:gd name="f355" fmla="*/ f290 f152 1"/>
                <a:gd name="f356" fmla="*/ f291 f151 1"/>
                <a:gd name="f357" fmla="*/ f292 f151 1"/>
                <a:gd name="f358" fmla="*/ f293 f152 1"/>
                <a:gd name="f359" fmla="*/ f294 f151 1"/>
                <a:gd name="f360" fmla="*/ f295 f152 1"/>
                <a:gd name="f361" fmla="*/ f296 f151 1"/>
                <a:gd name="f362" fmla="*/ f297 f152 1"/>
                <a:gd name="f363" fmla="*/ f298 f151 1"/>
                <a:gd name="f364" fmla="*/ f299 f152 1"/>
                <a:gd name="f365" fmla="*/ f300 f151 1"/>
                <a:gd name="f366" fmla="*/ f301 f152 1"/>
                <a:gd name="f367" fmla="*/ f302 f151 1"/>
                <a:gd name="f368" fmla="*/ f303 f151 1"/>
                <a:gd name="f369" fmla="*/ f304 f152 1"/>
                <a:gd name="f370" fmla="*/ f305 f151 1"/>
                <a:gd name="f371" fmla="*/ f306 f152 1"/>
                <a:gd name="f372" fmla="*/ f307 f151 1"/>
                <a:gd name="f373" fmla="*/ f308 f152 1"/>
                <a:gd name="f374" fmla="*/ f309 f152 1"/>
                <a:gd name="f375" fmla="*/ f310 f151 1"/>
                <a:gd name="f376" fmla="*/ f311 f152 1"/>
                <a:gd name="f377" fmla="*/ f312 f151 1"/>
                <a:gd name="f378" fmla="*/ f313 f152 1"/>
                <a:gd name="f379" fmla="*/ f314 f151 1"/>
                <a:gd name="f380" fmla="*/ f315 f152 1"/>
                <a:gd name="f381" fmla="*/ f316 f151 1"/>
                <a:gd name="f382" fmla="*/ f317 f152 1"/>
                <a:gd name="f383" fmla="*/ f318 f151 1"/>
                <a:gd name="f384" fmla="*/ f319 f152 1"/>
                <a:gd name="f385" fmla="*/ f320 f151 1"/>
                <a:gd name="f386" fmla="*/ f321 f152 1"/>
                <a:gd name="f387" fmla="*/ f322 f151 1"/>
                <a:gd name="f388" fmla="*/ f323 f152 1"/>
                <a:gd name="f389" fmla="*/ f324 f151 1"/>
                <a:gd name="f390" fmla="*/ f325 f152 1"/>
                <a:gd name="f391" fmla="*/ f326 f151 1"/>
                <a:gd name="f392" fmla="*/ f327 f152 1"/>
                <a:gd name="f393" fmla="*/ f328 f151 1"/>
                <a:gd name="f394" fmla="*/ f329 f152 1"/>
                <a:gd name="f395" fmla="*/ f330 f151 1"/>
                <a:gd name="f396" fmla="*/ f331 f152 1"/>
                <a:gd name="f397" fmla="*/ f332 f151 1"/>
                <a:gd name="f398" fmla="*/ f333 f152 1"/>
                <a:gd name="f399" fmla="*/ f334 f151 1"/>
                <a:gd name="f400" fmla="*/ f335 f152 1"/>
                <a:gd name="f401" fmla="*/ f336 f151 1"/>
                <a:gd name="f402" fmla="*/ f337 f152 1"/>
                <a:gd name="f403" fmla="*/ f338 f151 1"/>
                <a:gd name="f404" fmla="*/ f339 f152 1"/>
                <a:gd name="f405" fmla="*/ f340 f151 1"/>
                <a:gd name="f406" fmla="*/ f341 f152 1"/>
                <a:gd name="f407" fmla="*/ f342 f152 1"/>
                <a:gd name="f408" fmla="*/ f343 f152 1"/>
                <a:gd name="f409" fmla="*/ f344 f151 1"/>
                <a:gd name="f410" fmla="*/ f345 f152 1"/>
                <a:gd name="f411" fmla="*/ f346 f151 1"/>
                <a:gd name="f412" fmla="*/ f347 f152 1"/>
                <a:gd name="f413" fmla="*/ f348 f151 1"/>
                <a:gd name="f414" fmla="*/ f349 f152 1"/>
              </a:gdLst>
              <a:ahLst/>
              <a:cxnLst>
                <a:cxn ang="3cd4">
                  <a:pos x="hc" y="t"/>
                </a:cxn>
                <a:cxn ang="0">
                  <a:pos x="r" y="vc"/>
                </a:cxn>
                <a:cxn ang="cd4">
                  <a:pos x="hc" y="b"/>
                </a:cxn>
                <a:cxn ang="cd2">
                  <a:pos x="l" y="vc"/>
                </a:cxn>
                <a:cxn ang="f223">
                  <a:pos x="f354" y="f355"/>
                </a:cxn>
                <a:cxn ang="f223">
                  <a:pos x="f356" y="f355"/>
                </a:cxn>
                <a:cxn ang="f223">
                  <a:pos x="f357" y="f358"/>
                </a:cxn>
                <a:cxn ang="f223">
                  <a:pos x="f359" y="f360"/>
                </a:cxn>
                <a:cxn ang="f223">
                  <a:pos x="f361" y="f362"/>
                </a:cxn>
                <a:cxn ang="f223">
                  <a:pos x="f363" y="f364"/>
                </a:cxn>
                <a:cxn ang="f223">
                  <a:pos x="f365" y="f366"/>
                </a:cxn>
                <a:cxn ang="f223">
                  <a:pos x="f367" y="f366"/>
                </a:cxn>
                <a:cxn ang="f223">
                  <a:pos x="f368" y="f369"/>
                </a:cxn>
                <a:cxn ang="f223">
                  <a:pos x="f370" y="f371"/>
                </a:cxn>
                <a:cxn ang="f223">
                  <a:pos x="f372" y="f373"/>
                </a:cxn>
                <a:cxn ang="f223">
                  <a:pos x="f372" y="f374"/>
                </a:cxn>
                <a:cxn ang="f223">
                  <a:pos x="f375" y="f376"/>
                </a:cxn>
                <a:cxn ang="f223">
                  <a:pos x="f377" y="f378"/>
                </a:cxn>
                <a:cxn ang="f223">
                  <a:pos x="f379" y="f380"/>
                </a:cxn>
                <a:cxn ang="f223">
                  <a:pos x="f381" y="f382"/>
                </a:cxn>
                <a:cxn ang="f223">
                  <a:pos x="f383" y="f384"/>
                </a:cxn>
                <a:cxn ang="f223">
                  <a:pos x="f385" y="f386"/>
                </a:cxn>
                <a:cxn ang="f223">
                  <a:pos x="f387" y="f388"/>
                </a:cxn>
                <a:cxn ang="f223">
                  <a:pos x="f389" y="f390"/>
                </a:cxn>
                <a:cxn ang="f223">
                  <a:pos x="f391" y="f392"/>
                </a:cxn>
                <a:cxn ang="f223">
                  <a:pos x="f393" y="f394"/>
                </a:cxn>
                <a:cxn ang="f223">
                  <a:pos x="f395" y="f396"/>
                </a:cxn>
                <a:cxn ang="f223">
                  <a:pos x="f397" y="f398"/>
                </a:cxn>
                <a:cxn ang="f223">
                  <a:pos x="f399" y="f400"/>
                </a:cxn>
                <a:cxn ang="f223">
                  <a:pos x="f401" y="f402"/>
                </a:cxn>
                <a:cxn ang="f223">
                  <a:pos x="f403" y="f404"/>
                </a:cxn>
                <a:cxn ang="f223">
                  <a:pos x="f405" y="f406"/>
                </a:cxn>
                <a:cxn ang="f223">
                  <a:pos x="f372" y="f407"/>
                </a:cxn>
                <a:cxn ang="f223">
                  <a:pos x="f372" y="f408"/>
                </a:cxn>
                <a:cxn ang="f223">
                  <a:pos x="f409" y="f410"/>
                </a:cxn>
                <a:cxn ang="f223">
                  <a:pos x="f411" y="f412"/>
                </a:cxn>
                <a:cxn ang="f223">
                  <a:pos x="f413" y="f414"/>
                </a:cxn>
              </a:cxnLst>
              <a:rect l="f350" t="f353" r="f351" b="f352"/>
              <a:pathLst>
                <a:path w="6057007" h="6858000">
                  <a:moveTo>
                    <a:pt x="f8" y="f5"/>
                  </a:moveTo>
                  <a:lnTo>
                    <a:pt x="f9" y="f5"/>
                  </a:lnTo>
                  <a:lnTo>
                    <a:pt x="f10" y="f11"/>
                  </a:lnTo>
                  <a:cubicBezTo>
                    <a:pt x="f12" y="f13"/>
                    <a:pt x="f14" y="f15"/>
                    <a:pt x="f16" y="f17"/>
                  </a:cubicBezTo>
                  <a:cubicBezTo>
                    <a:pt x="f18" y="f19"/>
                    <a:pt x="f20" y="f21"/>
                    <a:pt x="f22" y="f23"/>
                  </a:cubicBezTo>
                  <a:cubicBezTo>
                    <a:pt x="f24" y="f25"/>
                    <a:pt x="f26" y="f27"/>
                    <a:pt x="f28" y="f29"/>
                  </a:cubicBezTo>
                  <a:lnTo>
                    <a:pt x="f30" y="f7"/>
                  </a:lnTo>
                  <a:lnTo>
                    <a:pt x="f31" y="f7"/>
                  </a:lnTo>
                  <a:lnTo>
                    <a:pt x="f32" y="f33"/>
                  </a:lnTo>
                  <a:cubicBezTo>
                    <a:pt x="f34" y="f35"/>
                    <a:pt x="f36" y="f37"/>
                    <a:pt x="f38" y="f39"/>
                  </a:cubicBezTo>
                  <a:lnTo>
                    <a:pt x="f5" y="f40"/>
                  </a:lnTo>
                  <a:lnTo>
                    <a:pt x="f5" y="f41"/>
                  </a:lnTo>
                  <a:lnTo>
                    <a:pt x="f42" y="f43"/>
                  </a:ln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lnTo>
                    <a:pt x="f5" y="f134"/>
                  </a:lnTo>
                  <a:lnTo>
                    <a:pt x="f5" y="f135"/>
                  </a:lnTo>
                  <a:lnTo>
                    <a:pt x="f136" y="f137"/>
                  </a:lnTo>
                  <a:cubicBezTo>
                    <a:pt x="f138" y="f139"/>
                    <a:pt x="f140" y="f141"/>
                    <a:pt x="f142" y="f143"/>
                  </a:cubicBezTo>
                  <a:cubicBezTo>
                    <a:pt x="f144" y="f145"/>
                    <a:pt x="f146" y="f147"/>
                    <a:pt x="f148" y="f149"/>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Freeform: Shape 3084">
              <a:extLst>
                <a:ext uri="{FF2B5EF4-FFF2-40B4-BE49-F238E27FC236}">
                  <a16:creationId xmlns:a16="http://schemas.microsoft.com/office/drawing/2014/main" id="{33BB6C8C-3255-A51F-6C1C-FC78132A0CFB}"/>
                </a:ext>
                <a:ext uri="{C183D7F6-B498-43B3-948B-1728B52AA6E4}">
                  <adec:decorative xmlns:adec="http://schemas.microsoft.com/office/drawing/2017/decorative" val="1"/>
                </a:ext>
              </a:extLst>
            </p:cNvPr>
            <p:cNvSpPr/>
            <p:nvPr/>
          </p:nvSpPr>
          <p:spPr>
            <a:xfrm>
              <a:off x="301" y="-365"/>
              <a:ext cx="6091010" cy="6858000"/>
            </a:xfrm>
            <a:custGeom>
              <a:avLst/>
              <a:gdLst>
                <a:gd name="f0" fmla="val 10800000"/>
                <a:gd name="f1" fmla="val 5400000"/>
                <a:gd name="f2" fmla="val 180"/>
                <a:gd name="f3" fmla="val w"/>
                <a:gd name="f4" fmla="val h"/>
                <a:gd name="f5" fmla="val 0"/>
                <a:gd name="f6" fmla="val 6091008"/>
                <a:gd name="f7" fmla="val 6858000"/>
                <a:gd name="f8" fmla="val 5476844"/>
                <a:gd name="f9" fmla="val 15220"/>
                <a:gd name="f10" fmla="val 5501668"/>
                <a:gd name="f11" fmla="val 69097"/>
                <a:gd name="f12" fmla="val 5585141"/>
                <a:gd name="f13" fmla="val 130925"/>
                <a:gd name="f14" fmla="val 5654403"/>
                <a:gd name="f15" fmla="val 198940"/>
                <a:gd name="f16" fmla="val 5717964"/>
                <a:gd name="f17" fmla="val 251499"/>
                <a:gd name="f18" fmla="val 5763842"/>
                <a:gd name="f19" fmla="val 308460"/>
                <a:gd name="f20" fmla="val 5806337"/>
                <a:gd name="f21" fmla="val 326685"/>
                <a:gd name="f22" fmla="val 5820934"/>
                <a:gd name="f23" fmla="val 348384"/>
                <a:gd name="f24" fmla="val 5833667"/>
                <a:gd name="f25" fmla="val 368305"/>
                <a:gd name="f26" fmla="val 5847248"/>
                <a:gd name="f27" fmla="val 388782"/>
                <a:gd name="f28" fmla="val 5860683"/>
                <a:gd name="f29" fmla="val 408424"/>
                <a:gd name="f30" fmla="val 5874336"/>
                <a:gd name="f31" fmla="val 430451"/>
                <a:gd name="f32" fmla="val 5887305"/>
                <a:gd name="f33" fmla="val 601703"/>
                <a:gd name="f34" fmla="val 5991186"/>
                <a:gd name="f35" fmla="val 792871"/>
                <a:gd name="f36" fmla="val 6091279"/>
                <a:gd name="f37" fmla="val 975811"/>
                <a:gd name="f38" fmla="val 6205653"/>
                <a:gd name="f39" fmla="val 1159565"/>
                <a:gd name="f40" fmla="val 6318920"/>
                <a:gd name="f41" fmla="val 1337666"/>
                <a:gd name="f42" fmla="val 6443625"/>
                <a:gd name="f43" fmla="val 1510250"/>
                <a:gd name="f44" fmla="val 6575390"/>
                <a:gd name="f45" fmla="val 1658997"/>
                <a:gd name="f46" fmla="val 6690317"/>
                <a:gd name="f47" fmla="val 1824862"/>
                <a:gd name="f48" fmla="val 6774210"/>
                <a:gd name="f49" fmla="val 2002437"/>
                <a:gd name="f50" fmla="val 6825029"/>
                <a:gd name="f51" fmla="val 2046812"/>
                <a:gd name="f52" fmla="val 6837803"/>
                <a:gd name="f53" fmla="val 2091936"/>
                <a:gd name="f54" fmla="val 6848385"/>
                <a:gd name="f55" fmla="val 2137670"/>
                <a:gd name="f56" fmla="val 6856874"/>
                <a:gd name="f57" fmla="val 2145778"/>
                <a:gd name="f58" fmla="val 1098858"/>
                <a:gd name="f59" fmla="val 1004166"/>
                <a:gd name="f60" fmla="val 6786858"/>
                <a:gd name="f61" fmla="val 920997"/>
                <a:gd name="f62" fmla="val 6725805"/>
                <a:gd name="f63" fmla="val 837118"/>
                <a:gd name="f64" fmla="val 6666016"/>
                <a:gd name="f65" fmla="val 751974"/>
                <a:gd name="f66" fmla="val 6608169"/>
                <a:gd name="f67" fmla="val 623305"/>
                <a:gd name="f68" fmla="val 6522172"/>
                <a:gd name="f69" fmla="val 492346"/>
                <a:gd name="f70" fmla="val 6437477"/>
                <a:gd name="f71" fmla="val 358536"/>
                <a:gd name="f72" fmla="val 6352312"/>
                <a:gd name="f73" fmla="val 290710"/>
                <a:gd name="f74" fmla="val 6308820"/>
                <a:gd name="f75" fmla="val 221792"/>
                <a:gd name="f76" fmla="val 6263122"/>
                <a:gd name="f77" fmla="val 198889"/>
                <a:gd name="f78" fmla="val 6248595"/>
                <a:gd name="f79" fmla="val 175526"/>
                <a:gd name="f80" fmla="val 6231442"/>
                <a:gd name="f81" fmla="val 152460"/>
                <a:gd name="f82" fmla="val 6215106"/>
                <a:gd name="f83" fmla="val 129301"/>
                <a:gd name="f84" fmla="val 6198154"/>
                <a:gd name="f85" fmla="val 105988"/>
                <a:gd name="f86" fmla="val 6183223"/>
                <a:gd name="f87" fmla="val 83055"/>
                <a:gd name="f88" fmla="val 6163978"/>
                <a:gd name="f89" fmla="val 14161"/>
                <a:gd name="f90" fmla="val 6109014"/>
                <a:gd name="f91" fmla="val 6096195"/>
                <a:gd name="f92" fmla="val 3707444"/>
                <a:gd name="f93" fmla="val 4265528"/>
                <a:gd name="f94" fmla="val 4291472"/>
                <a:gd name="f95" fmla="val 15596"/>
                <a:gd name="f96" fmla="val 4339292"/>
                <a:gd name="f97" fmla="val 47637"/>
                <a:gd name="f98" fmla="val 4385917"/>
                <a:gd name="f99" fmla="val 82210"/>
                <a:gd name="f100" fmla="val 4431124"/>
                <a:gd name="f101" fmla="val 119052"/>
                <a:gd name="f102" fmla="val 4612085"/>
                <a:gd name="f103" fmla="val 266897"/>
                <a:gd name="f104" fmla="val 4766658"/>
                <a:gd name="f105" fmla="val 451392"/>
                <a:gd name="f106" fmla="val 4899570"/>
                <a:gd name="f107" fmla="val 643769"/>
                <a:gd name="f108" fmla="val 5032421"/>
                <a:gd name="f109" fmla="val 836866"/>
                <a:gd name="f110" fmla="val 5144168"/>
                <a:gd name="f111" fmla="val 1037706"/>
                <a:gd name="f112" fmla="val 5247925"/>
                <a:gd name="f113" fmla="val 1232134"/>
                <a:gd name="f114" fmla="val 5299886"/>
                <a:gd name="f115" fmla="val 1329516"/>
                <a:gd name="f116" fmla="val 5349860"/>
                <a:gd name="f117" fmla="val 1425631"/>
                <a:gd name="f118" fmla="val 5401234"/>
                <a:gd name="f119" fmla="val 1518442"/>
                <a:gd name="f120" fmla="val 5480921"/>
                <a:gd name="f121" fmla="val 1662114"/>
                <a:gd name="f122" fmla="val 5508162"/>
                <a:gd name="f123" fmla="val 1711659"/>
                <a:gd name="f124" fmla="val 5535098"/>
                <a:gd name="f125" fmla="val 1761858"/>
                <a:gd name="f126" fmla="val 5561804"/>
                <a:gd name="f127" fmla="val 1812436"/>
                <a:gd name="f128" fmla="val 5668394"/>
                <a:gd name="f129" fmla="val 2015131"/>
                <a:gd name="f130" fmla="val 5769309"/>
                <a:gd name="f131" fmla="val 2228374"/>
                <a:gd name="f132" fmla="val 5855037"/>
                <a:gd name="f133" fmla="val 2457716"/>
                <a:gd name="f134" fmla="val 5940757"/>
                <a:gd name="f135" fmla="val 2686612"/>
                <a:gd name="f136" fmla="val 6011031"/>
                <a:gd name="f137" fmla="val 2932566"/>
                <a:gd name="f138" fmla="val 6052254"/>
                <a:gd name="f139" fmla="val 3193699"/>
                <a:gd name="f140" fmla="val 6093625"/>
                <a:gd name="f141" fmla="val 3454283"/>
                <a:gd name="f142" fmla="val 6103924"/>
                <a:gd name="f143" fmla="val 3730828"/>
                <a:gd name="f144" fmla="val 6073151"/>
                <a:gd name="f145" fmla="val 4004612"/>
                <a:gd name="f146" fmla="val 6067309"/>
                <a:gd name="f147" fmla="val 4055890"/>
                <a:gd name="f148" fmla="val 6065066"/>
                <a:gd name="f149" fmla="val 4072953"/>
                <a:gd name="f150" fmla="val 6062462"/>
                <a:gd name="f151" fmla="val 4089919"/>
                <a:gd name="f152" fmla="val 6059979"/>
                <a:gd name="f153" fmla="val 4106917"/>
                <a:gd name="f154" fmla="val 6052371"/>
                <a:gd name="f155" fmla="val 4158016"/>
                <a:gd name="f156" fmla="val 6049766"/>
                <a:gd name="f157" fmla="val 4174982"/>
                <a:gd name="f158" fmla="val 6046401"/>
                <a:gd name="f159" fmla="val 4191890"/>
                <a:gd name="f160" fmla="val 6043434"/>
                <a:gd name="f161" fmla="val 4208759"/>
                <a:gd name="f162" fmla="val 6037102"/>
                <a:gd name="f163" fmla="val 4242536"/>
                <a:gd name="f164" fmla="val 6031011"/>
                <a:gd name="f165" fmla="val 4276380"/>
                <a:gd name="f166" fmla="val 6023229"/>
                <a:gd name="f167" fmla="val 4309769"/>
                <a:gd name="f168" fmla="val 6015690"/>
                <a:gd name="f169" fmla="val 4343223"/>
                <a:gd name="f170" fmla="val 6008874"/>
                <a:gd name="f171" fmla="val 4376870"/>
                <a:gd name="f172" fmla="val 5999922"/>
                <a:gd name="f173" fmla="val 4409799"/>
                <a:gd name="f174" fmla="val 5987157"/>
                <a:gd name="f175" fmla="val 4459369"/>
                <a:gd name="f176" fmla="val 5982945"/>
                <a:gd name="f177" fmla="val 4476053"/>
                <a:gd name="f178" fmla="val 5978687"/>
                <a:gd name="f179" fmla="val 4492427"/>
                <a:gd name="f180" fmla="val 5973731"/>
                <a:gd name="f181" fmla="val 4508027"/>
                <a:gd name="f182" fmla="val 5944653"/>
                <a:gd name="f183" fmla="val 4602538"/>
                <a:gd name="f184" fmla="val 5915334"/>
                <a:gd name="f185" fmla="val 4696982"/>
                <a:gd name="f186" fmla="val 5905346"/>
                <a:gd name="f187" fmla="val 4728457"/>
                <a:gd name="f188" fmla="val 5892944"/>
                <a:gd name="f189" fmla="val 4759283"/>
                <a:gd name="f190" fmla="val 5881786"/>
                <a:gd name="f191" fmla="val 4790295"/>
                <a:gd name="f192" fmla="val 5791737"/>
                <a:gd name="f193" fmla="val 5038923"/>
                <a:gd name="f194" fmla="val 5677271"/>
                <a:gd name="f195" fmla="val 5280123"/>
                <a:gd name="f196" fmla="val 5539609"/>
                <a:gd name="f197" fmla="val 5504511"/>
                <a:gd name="f198" fmla="val 5432400"/>
                <a:gd name="f199" fmla="val 5669348"/>
                <a:gd name="f200" fmla="val 5423763"/>
                <a:gd name="f201" fmla="val 5683225"/>
                <a:gd name="f202" fmla="val 5413823"/>
                <a:gd name="f203" fmla="val 5696165"/>
                <a:gd name="f204" fmla="val 5404330"/>
                <a:gd name="f205" fmla="val 5709372"/>
                <a:gd name="f206" fmla="val 5375525"/>
                <a:gd name="f207" fmla="val 5748757"/>
                <a:gd name="f208" fmla="val 5317831"/>
                <a:gd name="f209" fmla="val 5827355"/>
                <a:gd name="f210" fmla="val 5308217"/>
                <a:gd name="f211" fmla="val 5840529"/>
                <a:gd name="f212" fmla="val 5298639"/>
                <a:gd name="f213" fmla="val 5853567"/>
                <a:gd name="f214" fmla="val 5288208"/>
                <a:gd name="f215" fmla="val 5865932"/>
                <a:gd name="f216" fmla="val 5283153"/>
                <a:gd name="f217" fmla="val 5872232"/>
                <a:gd name="f218" fmla="val 5278509"/>
                <a:gd name="f219" fmla="val 5878936"/>
                <a:gd name="f220" fmla="val 5273251"/>
                <a:gd name="f221" fmla="val 5885035"/>
                <a:gd name="f222" fmla="val 5267908"/>
                <a:gd name="f223" fmla="val 5890963"/>
                <a:gd name="f224" fmla="val 5262120"/>
                <a:gd name="f225" fmla="val 5896624"/>
                <a:gd name="f226" fmla="val 5256656"/>
                <a:gd name="f227" fmla="val 5902520"/>
                <a:gd name="f228" fmla="val 5189858"/>
                <a:gd name="f229" fmla="val 5971616"/>
                <a:gd name="f230" fmla="val 5178681"/>
                <a:gd name="f231" fmla="val 5982899"/>
                <a:gd name="f232" fmla="val 5167959"/>
                <a:gd name="f233" fmla="val 5994892"/>
                <a:gd name="f234" fmla="val 5156287"/>
                <a:gd name="f235" fmla="val 6005600"/>
                <a:gd name="f236" fmla="val 5121598"/>
                <a:gd name="f237" fmla="val 6037962"/>
                <a:gd name="f238" fmla="val 5051798"/>
                <a:gd name="f239" fmla="val 6101838"/>
                <a:gd name="f240" fmla="val 4864110"/>
                <a:gd name="f241" fmla="val 6268956"/>
                <a:gd name="f242" fmla="val 4663874"/>
                <a:gd name="f243" fmla="val 6407541"/>
                <a:gd name="f244" fmla="val 4463594"/>
                <a:gd name="f245" fmla="val 6532280"/>
                <a:gd name="f246" fmla="val 4438472"/>
                <a:gd name="f247" fmla="val 6547774"/>
                <a:gd name="f248" fmla="val 4413434"/>
                <a:gd name="f249" fmla="val 6563439"/>
                <a:gd name="f250" fmla="val 4388637"/>
                <a:gd name="f251" fmla="val 6579169"/>
                <a:gd name="f252" fmla="val 4312856"/>
                <a:gd name="f253" fmla="val 6623337"/>
                <a:gd name="f254" fmla="val 4237558"/>
                <a:gd name="f255" fmla="val 6667632"/>
                <a:gd name="f256" fmla="val 4212548"/>
                <a:gd name="f257" fmla="val 6682715"/>
                <a:gd name="f258" fmla="val 4186842"/>
                <a:gd name="f259" fmla="val 6695553"/>
                <a:gd name="f260" fmla="val 4161774"/>
                <a:gd name="f261" fmla="val 6709883"/>
                <a:gd name="f262" fmla="val 4111167"/>
                <a:gd name="f263" fmla="val 6737392"/>
                <a:gd name="f264" fmla="val 4061123"/>
                <a:gd name="f265" fmla="val 6766670"/>
                <a:gd name="f266" fmla="val 4010448"/>
                <a:gd name="f267" fmla="val 6792981"/>
                <a:gd name="f268" fmla="val 3985322"/>
                <a:gd name="f269" fmla="val 6806562"/>
                <a:gd name="f270" fmla="val 3960037"/>
                <a:gd name="f271" fmla="val 6820248"/>
                <a:gd name="f272" fmla="val 3935163"/>
                <a:gd name="f273" fmla="val 6834338"/>
                <a:gd name="f274" fmla="val 3892887"/>
                <a:gd name="f275" fmla="val 2743942"/>
                <a:gd name="f276" fmla="val 2852577"/>
                <a:gd name="f277" fmla="val 6838910"/>
                <a:gd name="f278" fmla="val 2949686"/>
                <a:gd name="f279" fmla="val 6818527"/>
                <a:gd name="f280" fmla="val 3046805"/>
                <a:gd name="f281" fmla="val 6791706"/>
                <a:gd name="f282" fmla="val 3143255"/>
                <a:gd name="f283" fmla="val 6759775"/>
                <a:gd name="f284" fmla="val 3239807"/>
                <a:gd name="f285" fmla="val 6727945"/>
                <a:gd name="f286" fmla="val 3335416"/>
                <a:gd name="f287" fmla="val 6689975"/>
                <a:gd name="f288" fmla="val 3430899"/>
                <a:gd name="f289" fmla="val 6650056"/>
                <a:gd name="f290" fmla="val 3526299"/>
                <a:gd name="f291" fmla="val 6609969"/>
                <a:gd name="f292" fmla="val 3621242"/>
                <a:gd name="f293" fmla="val 6565786"/>
                <a:gd name="f294" fmla="val 3713289"/>
                <a:gd name="f295" fmla="val 6514054"/>
                <a:gd name="f296" fmla="val 3805137"/>
                <a:gd name="f297" fmla="val 6460650"/>
                <a:gd name="f298" fmla="val 3895762"/>
                <a:gd name="f299" fmla="val 6401178"/>
                <a:gd name="f300" fmla="val 3981228"/>
                <a:gd name="f301" fmla="val 6334878"/>
                <a:gd name="f302" fmla="val 4024934"/>
                <a:gd name="f303" fmla="val 6303166"/>
                <a:gd name="f304" fmla="val 4066572"/>
                <a:gd name="f305" fmla="val 6268544"/>
                <a:gd name="f306" fmla="val 4107885"/>
                <a:gd name="f307" fmla="val 6233689"/>
                <a:gd name="f308" fmla="val 4128602"/>
                <a:gd name="f309" fmla="val 6216277"/>
                <a:gd name="f310" fmla="val 4149365"/>
                <a:gd name="f311" fmla="val 6199173"/>
                <a:gd name="f312" fmla="val 4169795"/>
                <a:gd name="f313" fmla="val 6181389"/>
                <a:gd name="f314" fmla="val 4189729"/>
                <a:gd name="f315" fmla="val 6163032"/>
                <a:gd name="f316" fmla="val 4209542"/>
                <a:gd name="f317" fmla="val 6144643"/>
                <a:gd name="f318" fmla="val 4229189"/>
                <a:gd name="f319" fmla="val 6125914"/>
                <a:gd name="f320" fmla="val 4387326"/>
                <a:gd name="f321" fmla="val 5978255"/>
                <a:gd name="f322" fmla="val 4528049"/>
                <a:gd name="f323" fmla="val 5812977"/>
                <a:gd name="f324" fmla="val 4652064"/>
                <a:gd name="f325" fmla="val 5641457"/>
                <a:gd name="f326" fmla="val 4697555"/>
                <a:gd name="f327" fmla="val 5576516"/>
                <a:gd name="f328" fmla="val 4720492"/>
                <a:gd name="f329" fmla="val 5544537"/>
                <a:gd name="f330" fmla="val 4728246"/>
                <a:gd name="f331" fmla="val 5533956"/>
                <a:gd name="f332" fmla="val 4734819"/>
                <a:gd name="f333" fmla="val 5522469"/>
                <a:gd name="f334" fmla="val 4741922"/>
                <a:gd name="f335" fmla="val 5511420"/>
                <a:gd name="f336" fmla="val 4784179"/>
                <a:gd name="f337" fmla="val 5445022"/>
                <a:gd name="f338" fmla="val 4787730"/>
                <a:gd name="f339" fmla="val 5439497"/>
                <a:gd name="f340" fmla="val 4791161"/>
                <a:gd name="f341" fmla="val 5433940"/>
                <a:gd name="f342" fmla="val 4794796"/>
                <a:gd name="f343" fmla="val 5428584"/>
                <a:gd name="f344" fmla="val 4798637"/>
                <a:gd name="f345" fmla="val 5423432"/>
                <a:gd name="f346" fmla="val 4803091"/>
                <a:gd name="f347" fmla="val 5418884"/>
                <a:gd name="f348" fmla="val 4807173"/>
                <a:gd name="f349" fmla="val 5413795"/>
                <a:gd name="f350" fmla="val 4815384"/>
                <a:gd name="f351" fmla="val 5403926"/>
                <a:gd name="f352" fmla="val 4822656"/>
                <a:gd name="f353" fmla="val 5393214"/>
                <a:gd name="f354" fmla="val 4830010"/>
                <a:gd name="f355" fmla="val 5382674"/>
                <a:gd name="f356" fmla="val 4874298"/>
                <a:gd name="f357" fmla="val 5319323"/>
                <a:gd name="f358" fmla="val 4896484"/>
                <a:gd name="f359" fmla="val 5287734"/>
                <a:gd name="f360" fmla="val 4903839"/>
                <a:gd name="f361" fmla="val 5277191"/>
                <a:gd name="f362" fmla="val 4911520"/>
                <a:gd name="f363" fmla="val 5266885"/>
                <a:gd name="f364" fmla="val 4918019"/>
                <a:gd name="f365" fmla="val 5255673"/>
                <a:gd name="f366" fmla="val 4999238"/>
                <a:gd name="f367" fmla="val 5124058"/>
                <a:gd name="f368" fmla="val 5102559"/>
                <a:gd name="f369" fmla="val 4945225"/>
                <a:gd name="f370" fmla="val 5185787"/>
                <a:gd name="f371" fmla="val 4753943"/>
                <a:gd name="f372" fmla="val 5251271"/>
                <a:gd name="f373" fmla="val 4554965"/>
                <a:gd name="f374" fmla="val 5259371"/>
                <a:gd name="f375" fmla="val 4530051"/>
                <a:gd name="f376" fmla="val 5268846"/>
                <a:gd name="f377" fmla="val 4505799"/>
                <a:gd name="f378" fmla="val 5276136"/>
                <a:gd name="f379" fmla="val 4480521"/>
                <a:gd name="f380" fmla="val 5297442"/>
                <a:gd name="f381" fmla="val 4404389"/>
                <a:gd name="f382" fmla="val 5318953"/>
                <a:gd name="f383" fmla="val 4328458"/>
                <a:gd name="f384" fmla="val 5322895"/>
                <a:gd name="f385" fmla="val 4315679"/>
                <a:gd name="f386" fmla="val 5325929"/>
                <a:gd name="f387" fmla="val 4303390"/>
                <a:gd name="f388" fmla="val 5328684"/>
                <a:gd name="f389" fmla="val 4291175"/>
                <a:gd name="f390" fmla="val 5337470"/>
                <a:gd name="f391" fmla="val 4254522"/>
                <a:gd name="f392" fmla="val 5343899"/>
                <a:gd name="f393" fmla="val 4230045"/>
                <a:gd name="f394" fmla="val 5348129"/>
                <a:gd name="f395" fmla="val 4205565"/>
                <a:gd name="f396" fmla="val 5353277"/>
                <a:gd name="f397" fmla="val 4181038"/>
                <a:gd name="f398" fmla="val 5358786"/>
                <a:gd name="f399" fmla="val 4156608"/>
                <a:gd name="f400" fmla="val 5362533"/>
                <a:gd name="f401" fmla="val 4132000"/>
                <a:gd name="f402" fmla="val 5366762"/>
                <a:gd name="f403" fmla="val 4107520"/>
                <a:gd name="f404" fmla="val 5368877"/>
                <a:gd name="f405" fmla="val 4095280"/>
                <a:gd name="f406" fmla="val 5371390"/>
                <a:gd name="f407" fmla="val 4083000"/>
                <a:gd name="f408" fmla="val 5373105"/>
                <a:gd name="f409" fmla="val 4070802"/>
                <a:gd name="f410" fmla="val 5378288"/>
                <a:gd name="f411" fmla="val 4034066"/>
                <a:gd name="f412" fmla="val 5383471"/>
                <a:gd name="f413" fmla="val 3997331"/>
                <a:gd name="f414" fmla="val 5387373"/>
                <a:gd name="f415" fmla="val 3960547"/>
                <a:gd name="f416" fmla="val 5408513"/>
                <a:gd name="f417" fmla="val 3764258"/>
                <a:gd name="f418" fmla="val 5404752"/>
                <a:gd name="f419" fmla="val 3567184"/>
                <a:gd name="f420" fmla="val 5375699"/>
                <a:gd name="f421" fmla="val 3369810"/>
                <a:gd name="f422" fmla="val 5347044"/>
                <a:gd name="f423" fmla="val 3172396"/>
                <a:gd name="f424" fmla="val 5293473"/>
                <a:gd name="f425" fmla="val 2975222"/>
                <a:gd name="f426" fmla="val 5225695"/>
                <a:gd name="f427" fmla="val 2777923"/>
                <a:gd name="f428" fmla="val 5157675"/>
                <a:gd name="f429" fmla="val 2580560"/>
                <a:gd name="f430" fmla="val 5075729"/>
                <a:gd name="f431" fmla="val 2382997"/>
                <a:gd name="f432" fmla="val 4989893"/>
                <a:gd name="f433" fmla="val 2181595"/>
                <a:gd name="f434" fmla="val 4856777"/>
                <a:gd name="f435" fmla="val 1872581"/>
                <a:gd name="f436" fmla="val 4811108"/>
                <a:gd name="f437" fmla="val 1763784"/>
                <a:gd name="f438" fmla="val 4768691"/>
                <a:gd name="f439" fmla="val 1655416"/>
                <a:gd name="f440" fmla="val 4729367"/>
                <a:gd name="f441" fmla="val 1547581"/>
                <a:gd name="f442" fmla="val 4650320"/>
                <a:gd name="f443" fmla="val 1331954"/>
                <a:gd name="f444" fmla="val 4585048"/>
                <a:gd name="f445" fmla="val 1118545"/>
                <a:gd name="f446" fmla="val 4510575"/>
                <a:gd name="f447" fmla="val 917244"/>
                <a:gd name="f448" fmla="val 4473339"/>
                <a:gd name="f449" fmla="val 816594"/>
                <a:gd name="f450" fmla="val 4433491"/>
                <a:gd name="f451" fmla="val 718925"/>
                <a:gd name="f452" fmla="val 4387446"/>
                <a:gd name="f453" fmla="val 626512"/>
                <a:gd name="f454" fmla="val 4341559"/>
                <a:gd name="f455" fmla="val 533993"/>
                <a:gd name="f456" fmla="val 4289352"/>
                <a:gd name="f457" fmla="val 446701"/>
                <a:gd name="f458" fmla="val 4227716"/>
                <a:gd name="f459" fmla="val 368510"/>
                <a:gd name="f460" fmla="val 4166554"/>
                <a:gd name="f461" fmla="val 290006"/>
                <a:gd name="f462" fmla="val 4096194"/>
                <a:gd name="f463" fmla="val 220222"/>
                <a:gd name="f464" fmla="val 4017774"/>
                <a:gd name="f465" fmla="val 161674"/>
                <a:gd name="f466" fmla="val 3939391"/>
                <a:gd name="f467" fmla="val 102989"/>
                <a:gd name="f468" fmla="val 3853034"/>
                <a:gd name="f469" fmla="val 55709"/>
                <a:gd name="f470" fmla="val 3761542"/>
                <a:gd name="f471" fmla="val 19860"/>
                <a:gd name="f472" fmla="val 3727185"/>
                <a:gd name="f473" fmla="val 6533"/>
                <a:gd name="f474" fmla="val 1325680"/>
                <a:gd name="f475" fmla="val 2347354"/>
                <a:gd name="f476" fmla="val 2262734"/>
                <a:gd name="f477" fmla="val 20581"/>
                <a:gd name="f478" fmla="val 2164073"/>
                <a:gd name="f479" fmla="val 49233"/>
                <a:gd name="f480" fmla="val 2066423"/>
                <a:gd name="f481" fmla="val 82020"/>
                <a:gd name="f482" fmla="val 1969830"/>
                <a:gd name="f483" fmla="val 118108"/>
                <a:gd name="f484" fmla="val 1945675"/>
                <a:gd name="f485" fmla="val 127092"/>
                <a:gd name="f486" fmla="val 1921391"/>
                <a:gd name="f487" fmla="val 135598"/>
                <a:gd name="f488" fmla="val 1897367"/>
                <a:gd name="f489" fmla="val 145059"/>
                <a:gd name="f490" fmla="val 1873522"/>
                <a:gd name="f491" fmla="val 155302"/>
                <a:gd name="f492" fmla="val 1849679"/>
                <a:gd name="f493" fmla="val 165546"/>
                <a:gd name="f494" fmla="val 1825860"/>
                <a:gd name="f495" fmla="val 175210"/>
                <a:gd name="f496" fmla="val 1754258"/>
                <a:gd name="f497" fmla="val 204746"/>
                <a:gd name="f498" fmla="val 1683442"/>
                <a:gd name="f499" fmla="val 237143"/>
                <a:gd name="f500" fmla="val 1659851"/>
                <a:gd name="f501" fmla="val 247896"/>
                <a:gd name="f502" fmla="val 1636127"/>
                <a:gd name="f503" fmla="val 258172"/>
                <a:gd name="f504" fmla="val 1612330"/>
                <a:gd name="f505" fmla="val 268724"/>
                <a:gd name="f506" fmla="val 1542244"/>
                <a:gd name="f507" fmla="val 303229"/>
                <a:gd name="f508" fmla="val 1471990"/>
                <a:gd name="f509" fmla="val 337395"/>
                <a:gd name="f510" fmla="val 1448660"/>
                <a:gd name="f511" fmla="val 349103"/>
                <a:gd name="f512" fmla="val 1425927"/>
                <a:gd name="f513" fmla="val 362441"/>
                <a:gd name="f514" fmla="val 1402813"/>
                <a:gd name="f515" fmla="val 374794"/>
                <a:gd name="f516" fmla="val 1333886"/>
                <a:gd name="f517" fmla="val 412702"/>
                <a:gd name="f518" fmla="val 1310940"/>
                <a:gd name="f519" fmla="val 425394"/>
                <a:gd name="f520" fmla="val 1288842"/>
                <a:gd name="f521" fmla="val 440228"/>
                <a:gd name="f522" fmla="val 1266278"/>
                <a:gd name="f523" fmla="val 453907"/>
                <a:gd name="f524" fmla="val 1199136"/>
                <a:gd name="f525" fmla="val 496266"/>
                <a:gd name="f526" fmla="val 1182302"/>
                <a:gd name="f527" fmla="val 506917"/>
                <a:gd name="f528" fmla="val 1166009"/>
                <a:gd name="f529" fmla="val 518449"/>
                <a:gd name="f530" fmla="val 1133302"/>
                <a:gd name="f531" fmla="val 541479"/>
                <a:gd name="f532" fmla="val 1067923"/>
                <a:gd name="f533" fmla="val 587403"/>
                <a:gd name="f534" fmla="val 1051509"/>
                <a:gd name="f535" fmla="val 598902"/>
                <a:gd name="f536" fmla="val 1035673"/>
                <a:gd name="f537" fmla="val 611145"/>
                <a:gd name="f538" fmla="val 1003878"/>
                <a:gd name="f539" fmla="val 635598"/>
                <a:gd name="f540" fmla="val 961473"/>
                <a:gd name="f541" fmla="val 668248"/>
                <a:gd name="f542" fmla="val 918407"/>
                <a:gd name="f543" fmla="val 699983"/>
                <a:gd name="f544" fmla="val 877673"/>
                <a:gd name="f545" fmla="val 735582"/>
                <a:gd name="f546" fmla="val 711850"/>
                <a:gd name="f547" fmla="val 872792"/>
                <a:gd name="f548" fmla="val 555901"/>
                <a:gd name="f549" fmla="val 1026776"/>
                <a:gd name="f550" fmla="val 417533"/>
                <a:gd name="f551" fmla="val 1198720"/>
                <a:gd name="f552" fmla="val 278999"/>
                <a:gd name="f553" fmla="val 1370325"/>
                <a:gd name="f554" fmla="val 156917"/>
                <a:gd name="f555" fmla="val 1557820"/>
                <a:gd name="f556" fmla="val 54935"/>
                <a:gd name="f557" fmla="val 1756293"/>
                <a:gd name="f558" fmla="val 17844"/>
                <a:gd name="f559" fmla="val 1831433"/>
                <a:gd name="f560" fmla="val 1869131"/>
                <a:gd name="f561" fmla="val 1198550"/>
                <a:gd name="f562" fmla="val 185957"/>
                <a:gd name="f563" fmla="val 961506"/>
                <a:gd name="f564" fmla="val 342426"/>
                <a:gd name="f565" fmla="val 776600"/>
                <a:gd name="f566" fmla="val 509755"/>
                <a:gd name="f567" fmla="val 602849"/>
                <a:gd name="f568" fmla="val 689746"/>
                <a:gd name="f569" fmla="val 447064"/>
                <a:gd name="f570" fmla="val 733932"/>
                <a:gd name="f571" fmla="val 406795"/>
                <a:gd name="f572" fmla="val 780859"/>
                <a:gd name="f573" fmla="val 370795"/>
                <a:gd name="f574" fmla="val 827126"/>
                <a:gd name="f575" fmla="val 333881"/>
                <a:gd name="f576" fmla="val 872886"/>
                <a:gd name="f577" fmla="val 295949"/>
                <a:gd name="f578" fmla="val 921195"/>
                <a:gd name="f579" fmla="val 262526"/>
                <a:gd name="f580" fmla="val 968997"/>
                <a:gd name="f581" fmla="val 228085"/>
                <a:gd name="f582" fmla="val 1004883"/>
                <a:gd name="f583" fmla="val 202373"/>
                <a:gd name="f584" fmla="val 1022826"/>
                <a:gd name="f585" fmla="val 189517"/>
                <a:gd name="f586" fmla="val 1041187"/>
                <a:gd name="f587" fmla="val 177509"/>
                <a:gd name="f588" fmla="val 1114760"/>
                <a:gd name="f589" fmla="val 129512"/>
                <a:gd name="f590" fmla="val 1139435"/>
                <a:gd name="f591" fmla="val 113750"/>
                <a:gd name="f592" fmla="val 1163439"/>
                <a:gd name="f593" fmla="val 96630"/>
                <a:gd name="f594" fmla="val 1188498"/>
                <a:gd name="f595" fmla="val 81854"/>
                <a:gd name="f596" fmla="val 1263461"/>
                <a:gd name="f597" fmla="val 36880"/>
                <a:gd name="f598" fmla="+- 0 0 -90"/>
                <a:gd name="f599" fmla="*/ f3 1 6091008"/>
                <a:gd name="f600" fmla="*/ f4 1 6858000"/>
                <a:gd name="f601" fmla="val f5"/>
                <a:gd name="f602" fmla="val f6"/>
                <a:gd name="f603" fmla="val f7"/>
                <a:gd name="f604" fmla="*/ f598 f0 1"/>
                <a:gd name="f605" fmla="+- f603 0 f601"/>
                <a:gd name="f606" fmla="+- f602 0 f601"/>
                <a:gd name="f607" fmla="*/ f604 1 f2"/>
                <a:gd name="f608" fmla="*/ f606 1 6091008"/>
                <a:gd name="f609" fmla="*/ f605 1 6858000"/>
                <a:gd name="f610" fmla="*/ 0 f606 1"/>
                <a:gd name="f611" fmla="*/ 5476844 f605 1"/>
                <a:gd name="f612" fmla="*/ 15220 f606 1"/>
                <a:gd name="f613" fmla="*/ 5501668 f605 1"/>
                <a:gd name="f614" fmla="*/ 198940 f606 1"/>
                <a:gd name="f615" fmla="*/ 5717964 f605 1"/>
                <a:gd name="f616" fmla="*/ 251499 f606 1"/>
                <a:gd name="f617" fmla="*/ 5763842 f605 1"/>
                <a:gd name="f618" fmla="*/ 308460 f606 1"/>
                <a:gd name="f619" fmla="*/ 5806337 f605 1"/>
                <a:gd name="f620" fmla="*/ 368305 f606 1"/>
                <a:gd name="f621" fmla="*/ 5847248 f605 1"/>
                <a:gd name="f622" fmla="*/ 430451 f606 1"/>
                <a:gd name="f623" fmla="*/ 5887305 f605 1"/>
                <a:gd name="f624" fmla="*/ 975811 f606 1"/>
                <a:gd name="f625" fmla="*/ 6205653 f605 1"/>
                <a:gd name="f626" fmla="*/ 1510250 f606 1"/>
                <a:gd name="f627" fmla="*/ 6575390 f605 1"/>
                <a:gd name="f628" fmla="*/ 2002437 f606 1"/>
                <a:gd name="f629" fmla="*/ 6825029 f605 1"/>
                <a:gd name="f630" fmla="*/ 2137670 f606 1"/>
                <a:gd name="f631" fmla="*/ 6856874 f605 1"/>
                <a:gd name="f632" fmla="*/ 2145778 f606 1"/>
                <a:gd name="f633" fmla="*/ 6858000 f605 1"/>
                <a:gd name="f634" fmla="*/ 1098858 f606 1"/>
                <a:gd name="f635" fmla="*/ 1004166 f606 1"/>
                <a:gd name="f636" fmla="*/ 6786858 f605 1"/>
                <a:gd name="f637" fmla="*/ 751974 f606 1"/>
                <a:gd name="f638" fmla="*/ 6608169 f605 1"/>
                <a:gd name="f639" fmla="*/ 623305 f606 1"/>
                <a:gd name="f640" fmla="*/ 6522172 f605 1"/>
                <a:gd name="f641" fmla="*/ 492346 f606 1"/>
                <a:gd name="f642" fmla="*/ 6437477 f605 1"/>
                <a:gd name="f643" fmla="*/ 358536 f606 1"/>
                <a:gd name="f644" fmla="*/ 6352312 f605 1"/>
                <a:gd name="f645" fmla="*/ 290710 f606 1"/>
                <a:gd name="f646" fmla="*/ 6308820 f605 1"/>
                <a:gd name="f647" fmla="*/ 221792 f606 1"/>
                <a:gd name="f648" fmla="*/ 6263122 f605 1"/>
                <a:gd name="f649" fmla="*/ 152460 f606 1"/>
                <a:gd name="f650" fmla="*/ 6215106 f605 1"/>
                <a:gd name="f651" fmla="*/ 83055 f606 1"/>
                <a:gd name="f652" fmla="*/ 6163978 f605 1"/>
                <a:gd name="f653" fmla="*/ 14161 f606 1"/>
                <a:gd name="f654" fmla="*/ 6109014 f605 1"/>
                <a:gd name="f655" fmla="*/ 6096195 f605 1"/>
                <a:gd name="f656" fmla="*/ 3707444 f606 1"/>
                <a:gd name="f657" fmla="*/ 0 f605 1"/>
                <a:gd name="f658" fmla="*/ 4265528 f606 1"/>
                <a:gd name="f659" fmla="*/ 4291472 f606 1"/>
                <a:gd name="f660" fmla="*/ 15596 f605 1"/>
                <a:gd name="f661" fmla="*/ 4431124 f606 1"/>
                <a:gd name="f662" fmla="*/ 119052 f605 1"/>
                <a:gd name="f663" fmla="*/ 4899570 f606 1"/>
                <a:gd name="f664" fmla="*/ 643769 f605 1"/>
                <a:gd name="f665" fmla="*/ 5247925 f606 1"/>
                <a:gd name="f666" fmla="*/ 1232134 f605 1"/>
                <a:gd name="f667" fmla="*/ 5401234 f606 1"/>
                <a:gd name="f668" fmla="*/ 1518442 f605 1"/>
                <a:gd name="f669" fmla="*/ 5480921 f606 1"/>
                <a:gd name="f670" fmla="*/ 1662114 f605 1"/>
                <a:gd name="f671" fmla="*/ 5561804 f606 1"/>
                <a:gd name="f672" fmla="*/ 1812436 f605 1"/>
                <a:gd name="f673" fmla="*/ 5855037 f606 1"/>
                <a:gd name="f674" fmla="*/ 2457716 f605 1"/>
                <a:gd name="f675" fmla="*/ 6052254 f606 1"/>
                <a:gd name="f676" fmla="*/ 3193699 f605 1"/>
                <a:gd name="f677" fmla="*/ 6073151 f606 1"/>
                <a:gd name="f678" fmla="*/ 4004612 f605 1"/>
                <a:gd name="f679" fmla="*/ 6067309 f606 1"/>
                <a:gd name="f680" fmla="*/ 4055890 f605 1"/>
                <a:gd name="f681" fmla="*/ 6059979 f606 1"/>
                <a:gd name="f682" fmla="*/ 4106917 f605 1"/>
                <a:gd name="f683" fmla="*/ 6052371 f606 1"/>
                <a:gd name="f684" fmla="*/ 4158016 f605 1"/>
                <a:gd name="f685" fmla="*/ 6043434 f606 1"/>
                <a:gd name="f686" fmla="*/ 4208759 f605 1"/>
                <a:gd name="f687" fmla="*/ 6023229 f606 1"/>
                <a:gd name="f688" fmla="*/ 4309769 f605 1"/>
                <a:gd name="f689" fmla="*/ 5999922 f606 1"/>
                <a:gd name="f690" fmla="*/ 4409799 f605 1"/>
                <a:gd name="f691" fmla="*/ 5987157 f606 1"/>
                <a:gd name="f692" fmla="*/ 4459369 f605 1"/>
                <a:gd name="f693" fmla="*/ 5973731 f606 1"/>
                <a:gd name="f694" fmla="*/ 4508027 f605 1"/>
                <a:gd name="f695" fmla="*/ 5944653 f606 1"/>
                <a:gd name="f696" fmla="*/ 4602538 f605 1"/>
                <a:gd name="f697" fmla="*/ 5915334 f606 1"/>
                <a:gd name="f698" fmla="*/ 4696982 f605 1"/>
                <a:gd name="f699" fmla="*/ 5881786 f606 1"/>
                <a:gd name="f700" fmla="*/ 4790295 f605 1"/>
                <a:gd name="f701" fmla="*/ 5539609 f606 1"/>
                <a:gd name="f702" fmla="*/ 5504511 f605 1"/>
                <a:gd name="f703" fmla="*/ 5432400 f606 1"/>
                <a:gd name="f704" fmla="*/ 5669348 f605 1"/>
                <a:gd name="f705" fmla="*/ 5404330 f606 1"/>
                <a:gd name="f706" fmla="*/ 5709372 f605 1"/>
                <a:gd name="f707" fmla="*/ 5375525 f606 1"/>
                <a:gd name="f708" fmla="*/ 5748757 f605 1"/>
                <a:gd name="f709" fmla="*/ 5317831 f606 1"/>
                <a:gd name="f710" fmla="*/ 5827355 f605 1"/>
                <a:gd name="f711" fmla="*/ 5288208 f606 1"/>
                <a:gd name="f712" fmla="*/ 5865932 f605 1"/>
                <a:gd name="f713" fmla="*/ 5273251 f606 1"/>
                <a:gd name="f714" fmla="*/ 5885035 f605 1"/>
                <a:gd name="f715" fmla="*/ 5256656 f606 1"/>
                <a:gd name="f716" fmla="*/ 5902520 f605 1"/>
                <a:gd name="f717" fmla="*/ 5189858 f606 1"/>
                <a:gd name="f718" fmla="*/ 5971616 f605 1"/>
                <a:gd name="f719" fmla="*/ 5156287 f606 1"/>
                <a:gd name="f720" fmla="*/ 6005600 f605 1"/>
                <a:gd name="f721" fmla="*/ 5121598 f606 1"/>
                <a:gd name="f722" fmla="*/ 6037962 f605 1"/>
                <a:gd name="f723" fmla="*/ 5051798 f606 1"/>
                <a:gd name="f724" fmla="*/ 6101838 f605 1"/>
                <a:gd name="f725" fmla="*/ 4463594 f606 1"/>
                <a:gd name="f726" fmla="*/ 6532280 f605 1"/>
                <a:gd name="f727" fmla="*/ 4388637 f606 1"/>
                <a:gd name="f728" fmla="*/ 6579169 f605 1"/>
                <a:gd name="f729" fmla="*/ 4312856 f606 1"/>
                <a:gd name="f730" fmla="*/ 6623337 f605 1"/>
                <a:gd name="f731" fmla="*/ 4237558 f606 1"/>
                <a:gd name="f732" fmla="*/ 6667632 f605 1"/>
                <a:gd name="f733" fmla="*/ 4161774 f606 1"/>
                <a:gd name="f734" fmla="*/ 6709883 f605 1"/>
                <a:gd name="f735" fmla="*/ 4010448 f606 1"/>
                <a:gd name="f736" fmla="*/ 6792981 f605 1"/>
                <a:gd name="f737" fmla="*/ 3935163 f606 1"/>
                <a:gd name="f738" fmla="*/ 6834338 f605 1"/>
                <a:gd name="f739" fmla="*/ 3892887 f606 1"/>
                <a:gd name="f740" fmla="*/ 2743942 f606 1"/>
                <a:gd name="f741" fmla="*/ 2852577 f606 1"/>
                <a:gd name="f742" fmla="*/ 6838910 f605 1"/>
                <a:gd name="f743" fmla="*/ 3143255 f606 1"/>
                <a:gd name="f744" fmla="*/ 6759775 f605 1"/>
                <a:gd name="f745" fmla="*/ 3430899 f606 1"/>
                <a:gd name="f746" fmla="*/ 6650056 f605 1"/>
                <a:gd name="f747" fmla="*/ 3713289 f606 1"/>
                <a:gd name="f748" fmla="*/ 6514054 f605 1"/>
                <a:gd name="f749" fmla="*/ 3981228 f606 1"/>
                <a:gd name="f750" fmla="*/ 6334878 f605 1"/>
                <a:gd name="f751" fmla="*/ 4107885 f606 1"/>
                <a:gd name="f752" fmla="*/ 6233689 f605 1"/>
                <a:gd name="f753" fmla="*/ 4169795 f606 1"/>
                <a:gd name="f754" fmla="*/ 6181389 f605 1"/>
                <a:gd name="f755" fmla="*/ 4229189 f606 1"/>
                <a:gd name="f756" fmla="*/ 6125914 f605 1"/>
                <a:gd name="f757" fmla="*/ 4652064 f606 1"/>
                <a:gd name="f758" fmla="*/ 5641457 f605 1"/>
                <a:gd name="f759" fmla="*/ 4697555 f606 1"/>
                <a:gd name="f760" fmla="*/ 5576516 f605 1"/>
                <a:gd name="f761" fmla="*/ 4720492 f606 1"/>
                <a:gd name="f762" fmla="*/ 5544537 f605 1"/>
                <a:gd name="f763" fmla="*/ 4741922 f606 1"/>
                <a:gd name="f764" fmla="*/ 5511420 f605 1"/>
                <a:gd name="f765" fmla="*/ 4784179 f606 1"/>
                <a:gd name="f766" fmla="*/ 5445022 f605 1"/>
                <a:gd name="f767" fmla="*/ 4794796 f606 1"/>
                <a:gd name="f768" fmla="*/ 5428584 f605 1"/>
                <a:gd name="f769" fmla="*/ 4807173 f606 1"/>
                <a:gd name="f770" fmla="*/ 5413795 f605 1"/>
                <a:gd name="f771" fmla="*/ 4830010 f606 1"/>
                <a:gd name="f772" fmla="*/ 5382674 f605 1"/>
                <a:gd name="f773" fmla="*/ 4874298 f606 1"/>
                <a:gd name="f774" fmla="*/ 5319323 f605 1"/>
                <a:gd name="f775" fmla="*/ 4896484 f606 1"/>
                <a:gd name="f776" fmla="*/ 5287734 f605 1"/>
                <a:gd name="f777" fmla="*/ 4918019 f606 1"/>
                <a:gd name="f778" fmla="*/ 5255673 f605 1"/>
                <a:gd name="f779" fmla="*/ 4999238 f606 1"/>
                <a:gd name="f780" fmla="*/ 5124058 f605 1"/>
                <a:gd name="f781" fmla="*/ 5251271 f606 1"/>
                <a:gd name="f782" fmla="*/ 4554965 f605 1"/>
                <a:gd name="f783" fmla="*/ 5276136 f606 1"/>
                <a:gd name="f784" fmla="*/ 4480521 f605 1"/>
                <a:gd name="f785" fmla="*/ 5297442 f606 1"/>
                <a:gd name="f786" fmla="*/ 4404389 f605 1"/>
                <a:gd name="f787" fmla="*/ 5318953 f606 1"/>
                <a:gd name="f788" fmla="*/ 4328458 f605 1"/>
                <a:gd name="f789" fmla="*/ 5328684 f606 1"/>
                <a:gd name="f790" fmla="*/ 4291175 f605 1"/>
                <a:gd name="f791" fmla="*/ 5337470 f606 1"/>
                <a:gd name="f792" fmla="*/ 4254522 f605 1"/>
                <a:gd name="f793" fmla="*/ 5353277 f606 1"/>
                <a:gd name="f794" fmla="*/ 4181038 f605 1"/>
                <a:gd name="f795" fmla="*/ 5366762 f606 1"/>
                <a:gd name="f796" fmla="*/ 4107520 f605 1"/>
                <a:gd name="f797" fmla="*/ 5373105 f606 1"/>
                <a:gd name="f798" fmla="*/ 4070802 f605 1"/>
                <a:gd name="f799" fmla="*/ 5378288 f606 1"/>
                <a:gd name="f800" fmla="*/ 4034066 f605 1"/>
                <a:gd name="f801" fmla="*/ 5383471 f606 1"/>
                <a:gd name="f802" fmla="*/ 3997331 f605 1"/>
                <a:gd name="f803" fmla="*/ 5387373 f606 1"/>
                <a:gd name="f804" fmla="*/ 3960547 f605 1"/>
                <a:gd name="f805" fmla="*/ 5375699 f606 1"/>
                <a:gd name="f806" fmla="*/ 3369810 f605 1"/>
                <a:gd name="f807" fmla="*/ 5225695 f606 1"/>
                <a:gd name="f808" fmla="*/ 2777923 f605 1"/>
                <a:gd name="f809" fmla="*/ 4989893 f606 1"/>
                <a:gd name="f810" fmla="*/ 2181595 f605 1"/>
                <a:gd name="f811" fmla="*/ 4856777 f606 1"/>
                <a:gd name="f812" fmla="*/ 1872581 f605 1"/>
                <a:gd name="f813" fmla="*/ 4729367 f606 1"/>
                <a:gd name="f814" fmla="*/ 1547581 f605 1"/>
                <a:gd name="f815" fmla="*/ 4510575 f606 1"/>
                <a:gd name="f816" fmla="*/ 917244 f605 1"/>
                <a:gd name="f817" fmla="*/ 4387446 f606 1"/>
                <a:gd name="f818" fmla="*/ 626512 f605 1"/>
                <a:gd name="f819" fmla="*/ 4227716 f606 1"/>
                <a:gd name="f820" fmla="*/ 368510 f605 1"/>
                <a:gd name="f821" fmla="*/ 4017774 f606 1"/>
                <a:gd name="f822" fmla="*/ 161674 f605 1"/>
                <a:gd name="f823" fmla="*/ 3761542 f606 1"/>
                <a:gd name="f824" fmla="*/ 19860 f605 1"/>
                <a:gd name="f825" fmla="*/ 3727185 f606 1"/>
                <a:gd name="f826" fmla="*/ 6533 f605 1"/>
                <a:gd name="f827" fmla="*/ 1325680 f606 1"/>
                <a:gd name="f828" fmla="*/ 2347354 f606 1"/>
                <a:gd name="f829" fmla="*/ 2262734 f606 1"/>
                <a:gd name="f830" fmla="*/ 20581 f605 1"/>
                <a:gd name="f831" fmla="*/ 1969830 f606 1"/>
                <a:gd name="f832" fmla="*/ 118108 f605 1"/>
                <a:gd name="f833" fmla="*/ 1897367 f606 1"/>
                <a:gd name="f834" fmla="*/ 145059 f605 1"/>
                <a:gd name="f835" fmla="*/ 1825860 f606 1"/>
                <a:gd name="f836" fmla="*/ 175210 f605 1"/>
                <a:gd name="f837" fmla="*/ 1754258 f606 1"/>
                <a:gd name="f838" fmla="*/ 204746 f605 1"/>
                <a:gd name="f839" fmla="*/ 1683442 f606 1"/>
                <a:gd name="f840" fmla="*/ 237143 f605 1"/>
                <a:gd name="f841" fmla="*/ 1612330 f606 1"/>
                <a:gd name="f842" fmla="*/ 268724 f605 1"/>
                <a:gd name="f843" fmla="*/ 1542244 f606 1"/>
                <a:gd name="f844" fmla="*/ 303229 f605 1"/>
                <a:gd name="f845" fmla="*/ 1471990 f606 1"/>
                <a:gd name="f846" fmla="*/ 337395 f605 1"/>
                <a:gd name="f847" fmla="*/ 1402813 f606 1"/>
                <a:gd name="f848" fmla="*/ 374794 f605 1"/>
                <a:gd name="f849" fmla="*/ 1333886 f606 1"/>
                <a:gd name="f850" fmla="*/ 412702 f605 1"/>
                <a:gd name="f851" fmla="*/ 1266278 f606 1"/>
                <a:gd name="f852" fmla="*/ 453907 f605 1"/>
                <a:gd name="f853" fmla="*/ 1199136 f606 1"/>
                <a:gd name="f854" fmla="*/ 496266 f605 1"/>
                <a:gd name="f855" fmla="*/ 1182302 f606 1"/>
                <a:gd name="f856" fmla="*/ 506917 f605 1"/>
                <a:gd name="f857" fmla="*/ 1166009 f606 1"/>
                <a:gd name="f858" fmla="*/ 518449 f605 1"/>
                <a:gd name="f859" fmla="*/ 1133302 f606 1"/>
                <a:gd name="f860" fmla="*/ 541479 f605 1"/>
                <a:gd name="f861" fmla="*/ 1067923 f606 1"/>
                <a:gd name="f862" fmla="*/ 587403 f605 1"/>
                <a:gd name="f863" fmla="*/ 1051509 f606 1"/>
                <a:gd name="f864" fmla="*/ 598902 f605 1"/>
                <a:gd name="f865" fmla="*/ 1035673 f606 1"/>
                <a:gd name="f866" fmla="*/ 611145 f605 1"/>
                <a:gd name="f867" fmla="*/ 1003878 f606 1"/>
                <a:gd name="f868" fmla="*/ 635598 f605 1"/>
                <a:gd name="f869" fmla="*/ 877673 f606 1"/>
                <a:gd name="f870" fmla="*/ 735582 f605 1"/>
                <a:gd name="f871" fmla="*/ 417533 f606 1"/>
                <a:gd name="f872" fmla="*/ 1198720 f605 1"/>
                <a:gd name="f873" fmla="*/ 54935 f606 1"/>
                <a:gd name="f874" fmla="*/ 1756293 f605 1"/>
                <a:gd name="f875" fmla="*/ 17844 f606 1"/>
                <a:gd name="f876" fmla="*/ 1831433 f605 1"/>
                <a:gd name="f877" fmla="*/ 1869131 f605 1"/>
                <a:gd name="f878" fmla="*/ 1198550 f605 1"/>
                <a:gd name="f879" fmla="*/ 185957 f606 1"/>
                <a:gd name="f880" fmla="*/ 961506 f605 1"/>
                <a:gd name="f881" fmla="*/ 689746 f606 1"/>
                <a:gd name="f882" fmla="*/ 447064 f605 1"/>
                <a:gd name="f883" fmla="*/ 827126 f606 1"/>
                <a:gd name="f884" fmla="*/ 333881 f605 1"/>
                <a:gd name="f885" fmla="*/ 968997 f606 1"/>
                <a:gd name="f886" fmla="*/ 228085 f605 1"/>
                <a:gd name="f887" fmla="*/ 1004883 f606 1"/>
                <a:gd name="f888" fmla="*/ 202373 f605 1"/>
                <a:gd name="f889" fmla="*/ 1022826 f606 1"/>
                <a:gd name="f890" fmla="*/ 189517 f605 1"/>
                <a:gd name="f891" fmla="*/ 1041187 f606 1"/>
                <a:gd name="f892" fmla="*/ 177509 f605 1"/>
                <a:gd name="f893" fmla="*/ 1114760 f606 1"/>
                <a:gd name="f894" fmla="*/ 129512 f605 1"/>
                <a:gd name="f895" fmla="*/ 1188498 f606 1"/>
                <a:gd name="f896" fmla="*/ 81854 f605 1"/>
                <a:gd name="f897" fmla="*/ 1263461 f606 1"/>
                <a:gd name="f898" fmla="*/ 36880 f605 1"/>
                <a:gd name="f899" fmla="+- f607 0 f1"/>
                <a:gd name="f900" fmla="*/ f610 1 6091008"/>
                <a:gd name="f901" fmla="*/ f611 1 6858000"/>
                <a:gd name="f902" fmla="*/ f612 1 6091008"/>
                <a:gd name="f903" fmla="*/ f613 1 6858000"/>
                <a:gd name="f904" fmla="*/ f614 1 6091008"/>
                <a:gd name="f905" fmla="*/ f615 1 6858000"/>
                <a:gd name="f906" fmla="*/ f616 1 6091008"/>
                <a:gd name="f907" fmla="*/ f617 1 6858000"/>
                <a:gd name="f908" fmla="*/ f618 1 6091008"/>
                <a:gd name="f909" fmla="*/ f619 1 6858000"/>
                <a:gd name="f910" fmla="*/ f620 1 6091008"/>
                <a:gd name="f911" fmla="*/ f621 1 6858000"/>
                <a:gd name="f912" fmla="*/ f622 1 6091008"/>
                <a:gd name="f913" fmla="*/ f623 1 6858000"/>
                <a:gd name="f914" fmla="*/ f624 1 6091008"/>
                <a:gd name="f915" fmla="*/ f625 1 6858000"/>
                <a:gd name="f916" fmla="*/ f626 1 6091008"/>
                <a:gd name="f917" fmla="*/ f627 1 6858000"/>
                <a:gd name="f918" fmla="*/ f628 1 6091008"/>
                <a:gd name="f919" fmla="*/ f629 1 6858000"/>
                <a:gd name="f920" fmla="*/ f630 1 6091008"/>
                <a:gd name="f921" fmla="*/ f631 1 6858000"/>
                <a:gd name="f922" fmla="*/ f632 1 6091008"/>
                <a:gd name="f923" fmla="*/ f633 1 6858000"/>
                <a:gd name="f924" fmla="*/ f634 1 6091008"/>
                <a:gd name="f925" fmla="*/ f635 1 6091008"/>
                <a:gd name="f926" fmla="*/ f636 1 6858000"/>
                <a:gd name="f927" fmla="*/ f637 1 6091008"/>
                <a:gd name="f928" fmla="*/ f638 1 6858000"/>
                <a:gd name="f929" fmla="*/ f639 1 6091008"/>
                <a:gd name="f930" fmla="*/ f640 1 6858000"/>
                <a:gd name="f931" fmla="*/ f641 1 6091008"/>
                <a:gd name="f932" fmla="*/ f642 1 6858000"/>
                <a:gd name="f933" fmla="*/ f643 1 6091008"/>
                <a:gd name="f934" fmla="*/ f644 1 6858000"/>
                <a:gd name="f935" fmla="*/ f645 1 6091008"/>
                <a:gd name="f936" fmla="*/ f646 1 6858000"/>
                <a:gd name="f937" fmla="*/ f647 1 6091008"/>
                <a:gd name="f938" fmla="*/ f648 1 6858000"/>
                <a:gd name="f939" fmla="*/ f649 1 6091008"/>
                <a:gd name="f940" fmla="*/ f650 1 6858000"/>
                <a:gd name="f941" fmla="*/ f651 1 6091008"/>
                <a:gd name="f942" fmla="*/ f652 1 6858000"/>
                <a:gd name="f943" fmla="*/ f653 1 6091008"/>
                <a:gd name="f944" fmla="*/ f654 1 6858000"/>
                <a:gd name="f945" fmla="*/ f655 1 6858000"/>
                <a:gd name="f946" fmla="*/ f656 1 6091008"/>
                <a:gd name="f947" fmla="*/ f657 1 6858000"/>
                <a:gd name="f948" fmla="*/ f658 1 6091008"/>
                <a:gd name="f949" fmla="*/ f659 1 6091008"/>
                <a:gd name="f950" fmla="*/ f660 1 6858000"/>
                <a:gd name="f951" fmla="*/ f661 1 6091008"/>
                <a:gd name="f952" fmla="*/ f662 1 6858000"/>
                <a:gd name="f953" fmla="*/ f663 1 6091008"/>
                <a:gd name="f954" fmla="*/ f664 1 6858000"/>
                <a:gd name="f955" fmla="*/ f665 1 6091008"/>
                <a:gd name="f956" fmla="*/ f666 1 6858000"/>
                <a:gd name="f957" fmla="*/ f667 1 6091008"/>
                <a:gd name="f958" fmla="*/ f668 1 6858000"/>
                <a:gd name="f959" fmla="*/ f669 1 6091008"/>
                <a:gd name="f960" fmla="*/ f670 1 6858000"/>
                <a:gd name="f961" fmla="*/ f671 1 6091008"/>
                <a:gd name="f962" fmla="*/ f672 1 6858000"/>
                <a:gd name="f963" fmla="*/ f673 1 6091008"/>
                <a:gd name="f964" fmla="*/ f674 1 6858000"/>
                <a:gd name="f965" fmla="*/ f675 1 6091008"/>
                <a:gd name="f966" fmla="*/ f676 1 6858000"/>
                <a:gd name="f967" fmla="*/ f677 1 6091008"/>
                <a:gd name="f968" fmla="*/ f678 1 6858000"/>
                <a:gd name="f969" fmla="*/ f679 1 6091008"/>
                <a:gd name="f970" fmla="*/ f680 1 6858000"/>
                <a:gd name="f971" fmla="*/ f681 1 6091008"/>
                <a:gd name="f972" fmla="*/ f682 1 6858000"/>
                <a:gd name="f973" fmla="*/ f683 1 6091008"/>
                <a:gd name="f974" fmla="*/ f684 1 6858000"/>
                <a:gd name="f975" fmla="*/ f685 1 6091008"/>
                <a:gd name="f976" fmla="*/ f686 1 6858000"/>
                <a:gd name="f977" fmla="*/ f687 1 6091008"/>
                <a:gd name="f978" fmla="*/ f688 1 6858000"/>
                <a:gd name="f979" fmla="*/ f689 1 6091008"/>
                <a:gd name="f980" fmla="*/ f690 1 6858000"/>
                <a:gd name="f981" fmla="*/ f691 1 6091008"/>
                <a:gd name="f982" fmla="*/ f692 1 6858000"/>
                <a:gd name="f983" fmla="*/ f693 1 6091008"/>
                <a:gd name="f984" fmla="*/ f694 1 6858000"/>
                <a:gd name="f985" fmla="*/ f695 1 6091008"/>
                <a:gd name="f986" fmla="*/ f696 1 6858000"/>
                <a:gd name="f987" fmla="*/ f697 1 6091008"/>
                <a:gd name="f988" fmla="*/ f698 1 6858000"/>
                <a:gd name="f989" fmla="*/ f699 1 6091008"/>
                <a:gd name="f990" fmla="*/ f700 1 6858000"/>
                <a:gd name="f991" fmla="*/ f701 1 6091008"/>
                <a:gd name="f992" fmla="*/ f702 1 6858000"/>
                <a:gd name="f993" fmla="*/ f703 1 6091008"/>
                <a:gd name="f994" fmla="*/ f704 1 6858000"/>
                <a:gd name="f995" fmla="*/ f705 1 6091008"/>
                <a:gd name="f996" fmla="*/ f706 1 6858000"/>
                <a:gd name="f997" fmla="*/ f707 1 6091008"/>
                <a:gd name="f998" fmla="*/ f708 1 6858000"/>
                <a:gd name="f999" fmla="*/ f709 1 6091008"/>
                <a:gd name="f1000" fmla="*/ f710 1 6858000"/>
                <a:gd name="f1001" fmla="*/ f711 1 6091008"/>
                <a:gd name="f1002" fmla="*/ f712 1 6858000"/>
                <a:gd name="f1003" fmla="*/ f713 1 6091008"/>
                <a:gd name="f1004" fmla="*/ f714 1 6858000"/>
                <a:gd name="f1005" fmla="*/ f715 1 6091008"/>
                <a:gd name="f1006" fmla="*/ f716 1 6858000"/>
                <a:gd name="f1007" fmla="*/ f717 1 6091008"/>
                <a:gd name="f1008" fmla="*/ f718 1 6858000"/>
                <a:gd name="f1009" fmla="*/ f719 1 6091008"/>
                <a:gd name="f1010" fmla="*/ f720 1 6858000"/>
                <a:gd name="f1011" fmla="*/ f721 1 6091008"/>
                <a:gd name="f1012" fmla="*/ f722 1 6858000"/>
                <a:gd name="f1013" fmla="*/ f723 1 6091008"/>
                <a:gd name="f1014" fmla="*/ f724 1 6858000"/>
                <a:gd name="f1015" fmla="*/ f725 1 6091008"/>
                <a:gd name="f1016" fmla="*/ f726 1 6858000"/>
                <a:gd name="f1017" fmla="*/ f727 1 6091008"/>
                <a:gd name="f1018" fmla="*/ f728 1 6858000"/>
                <a:gd name="f1019" fmla="*/ f729 1 6091008"/>
                <a:gd name="f1020" fmla="*/ f730 1 6858000"/>
                <a:gd name="f1021" fmla="*/ f731 1 6091008"/>
                <a:gd name="f1022" fmla="*/ f732 1 6858000"/>
                <a:gd name="f1023" fmla="*/ f733 1 6091008"/>
                <a:gd name="f1024" fmla="*/ f734 1 6858000"/>
                <a:gd name="f1025" fmla="*/ f735 1 6091008"/>
                <a:gd name="f1026" fmla="*/ f736 1 6858000"/>
                <a:gd name="f1027" fmla="*/ f737 1 6091008"/>
                <a:gd name="f1028" fmla="*/ f738 1 6858000"/>
                <a:gd name="f1029" fmla="*/ f739 1 6091008"/>
                <a:gd name="f1030" fmla="*/ f740 1 6091008"/>
                <a:gd name="f1031" fmla="*/ f741 1 6091008"/>
                <a:gd name="f1032" fmla="*/ f742 1 6858000"/>
                <a:gd name="f1033" fmla="*/ f743 1 6091008"/>
                <a:gd name="f1034" fmla="*/ f744 1 6858000"/>
                <a:gd name="f1035" fmla="*/ f745 1 6091008"/>
                <a:gd name="f1036" fmla="*/ f746 1 6858000"/>
                <a:gd name="f1037" fmla="*/ f747 1 6091008"/>
                <a:gd name="f1038" fmla="*/ f748 1 6858000"/>
                <a:gd name="f1039" fmla="*/ f749 1 6091008"/>
                <a:gd name="f1040" fmla="*/ f750 1 6858000"/>
                <a:gd name="f1041" fmla="*/ f751 1 6091008"/>
                <a:gd name="f1042" fmla="*/ f752 1 6858000"/>
                <a:gd name="f1043" fmla="*/ f753 1 6091008"/>
                <a:gd name="f1044" fmla="*/ f754 1 6858000"/>
                <a:gd name="f1045" fmla="*/ f755 1 6091008"/>
                <a:gd name="f1046" fmla="*/ f756 1 6858000"/>
                <a:gd name="f1047" fmla="*/ f757 1 6091008"/>
                <a:gd name="f1048" fmla="*/ f758 1 6858000"/>
                <a:gd name="f1049" fmla="*/ f759 1 6091008"/>
                <a:gd name="f1050" fmla="*/ f760 1 6858000"/>
                <a:gd name="f1051" fmla="*/ f761 1 6091008"/>
                <a:gd name="f1052" fmla="*/ f762 1 6858000"/>
                <a:gd name="f1053" fmla="*/ f763 1 6091008"/>
                <a:gd name="f1054" fmla="*/ f764 1 6858000"/>
                <a:gd name="f1055" fmla="*/ f765 1 6091008"/>
                <a:gd name="f1056" fmla="*/ f766 1 6858000"/>
                <a:gd name="f1057" fmla="*/ f767 1 6091008"/>
                <a:gd name="f1058" fmla="*/ f768 1 6858000"/>
                <a:gd name="f1059" fmla="*/ f769 1 6091008"/>
                <a:gd name="f1060" fmla="*/ f770 1 6858000"/>
                <a:gd name="f1061" fmla="*/ f771 1 6091008"/>
                <a:gd name="f1062" fmla="*/ f772 1 6858000"/>
                <a:gd name="f1063" fmla="*/ f773 1 6091008"/>
                <a:gd name="f1064" fmla="*/ f774 1 6858000"/>
                <a:gd name="f1065" fmla="*/ f775 1 6091008"/>
                <a:gd name="f1066" fmla="*/ f776 1 6858000"/>
                <a:gd name="f1067" fmla="*/ f777 1 6091008"/>
                <a:gd name="f1068" fmla="*/ f778 1 6858000"/>
                <a:gd name="f1069" fmla="*/ f779 1 6091008"/>
                <a:gd name="f1070" fmla="*/ f780 1 6858000"/>
                <a:gd name="f1071" fmla="*/ f781 1 6091008"/>
                <a:gd name="f1072" fmla="*/ f782 1 6858000"/>
                <a:gd name="f1073" fmla="*/ f783 1 6091008"/>
                <a:gd name="f1074" fmla="*/ f784 1 6858000"/>
                <a:gd name="f1075" fmla="*/ f785 1 6091008"/>
                <a:gd name="f1076" fmla="*/ f786 1 6858000"/>
                <a:gd name="f1077" fmla="*/ f787 1 6091008"/>
                <a:gd name="f1078" fmla="*/ f788 1 6858000"/>
                <a:gd name="f1079" fmla="*/ f789 1 6091008"/>
                <a:gd name="f1080" fmla="*/ f790 1 6858000"/>
                <a:gd name="f1081" fmla="*/ f791 1 6091008"/>
                <a:gd name="f1082" fmla="*/ f792 1 6858000"/>
                <a:gd name="f1083" fmla="*/ f793 1 6091008"/>
                <a:gd name="f1084" fmla="*/ f794 1 6858000"/>
                <a:gd name="f1085" fmla="*/ f795 1 6091008"/>
                <a:gd name="f1086" fmla="*/ f796 1 6858000"/>
                <a:gd name="f1087" fmla="*/ f797 1 6091008"/>
                <a:gd name="f1088" fmla="*/ f798 1 6858000"/>
                <a:gd name="f1089" fmla="*/ f799 1 6091008"/>
                <a:gd name="f1090" fmla="*/ f800 1 6858000"/>
                <a:gd name="f1091" fmla="*/ f801 1 6091008"/>
                <a:gd name="f1092" fmla="*/ f802 1 6858000"/>
                <a:gd name="f1093" fmla="*/ f803 1 6091008"/>
                <a:gd name="f1094" fmla="*/ f804 1 6858000"/>
                <a:gd name="f1095" fmla="*/ f805 1 6091008"/>
                <a:gd name="f1096" fmla="*/ f806 1 6858000"/>
                <a:gd name="f1097" fmla="*/ f807 1 6091008"/>
                <a:gd name="f1098" fmla="*/ f808 1 6858000"/>
                <a:gd name="f1099" fmla="*/ f809 1 6091008"/>
                <a:gd name="f1100" fmla="*/ f810 1 6858000"/>
                <a:gd name="f1101" fmla="*/ f811 1 6091008"/>
                <a:gd name="f1102" fmla="*/ f812 1 6858000"/>
                <a:gd name="f1103" fmla="*/ f813 1 6091008"/>
                <a:gd name="f1104" fmla="*/ f814 1 6858000"/>
                <a:gd name="f1105" fmla="*/ f815 1 6091008"/>
                <a:gd name="f1106" fmla="*/ f816 1 6858000"/>
                <a:gd name="f1107" fmla="*/ f817 1 6091008"/>
                <a:gd name="f1108" fmla="*/ f818 1 6858000"/>
                <a:gd name="f1109" fmla="*/ f819 1 6091008"/>
                <a:gd name="f1110" fmla="*/ f820 1 6858000"/>
                <a:gd name="f1111" fmla="*/ f821 1 6091008"/>
                <a:gd name="f1112" fmla="*/ f822 1 6858000"/>
                <a:gd name="f1113" fmla="*/ f823 1 6091008"/>
                <a:gd name="f1114" fmla="*/ f824 1 6858000"/>
                <a:gd name="f1115" fmla="*/ f825 1 6091008"/>
                <a:gd name="f1116" fmla="*/ f826 1 6858000"/>
                <a:gd name="f1117" fmla="*/ f827 1 6091008"/>
                <a:gd name="f1118" fmla="*/ f828 1 6091008"/>
                <a:gd name="f1119" fmla="*/ f829 1 6091008"/>
                <a:gd name="f1120" fmla="*/ f830 1 6858000"/>
                <a:gd name="f1121" fmla="*/ f831 1 6091008"/>
                <a:gd name="f1122" fmla="*/ f832 1 6858000"/>
                <a:gd name="f1123" fmla="*/ f833 1 6091008"/>
                <a:gd name="f1124" fmla="*/ f834 1 6858000"/>
                <a:gd name="f1125" fmla="*/ f835 1 6091008"/>
                <a:gd name="f1126" fmla="*/ f836 1 6858000"/>
                <a:gd name="f1127" fmla="*/ f837 1 6091008"/>
                <a:gd name="f1128" fmla="*/ f838 1 6858000"/>
                <a:gd name="f1129" fmla="*/ f839 1 6091008"/>
                <a:gd name="f1130" fmla="*/ f840 1 6858000"/>
                <a:gd name="f1131" fmla="*/ f841 1 6091008"/>
                <a:gd name="f1132" fmla="*/ f842 1 6858000"/>
                <a:gd name="f1133" fmla="*/ f843 1 6091008"/>
                <a:gd name="f1134" fmla="*/ f844 1 6858000"/>
                <a:gd name="f1135" fmla="*/ f845 1 6091008"/>
                <a:gd name="f1136" fmla="*/ f846 1 6858000"/>
                <a:gd name="f1137" fmla="*/ f847 1 6091008"/>
                <a:gd name="f1138" fmla="*/ f848 1 6858000"/>
                <a:gd name="f1139" fmla="*/ f849 1 6091008"/>
                <a:gd name="f1140" fmla="*/ f850 1 6858000"/>
                <a:gd name="f1141" fmla="*/ f851 1 6091008"/>
                <a:gd name="f1142" fmla="*/ f852 1 6858000"/>
                <a:gd name="f1143" fmla="*/ f853 1 6091008"/>
                <a:gd name="f1144" fmla="*/ f854 1 6858000"/>
                <a:gd name="f1145" fmla="*/ f855 1 6091008"/>
                <a:gd name="f1146" fmla="*/ f856 1 6858000"/>
                <a:gd name="f1147" fmla="*/ f857 1 6091008"/>
                <a:gd name="f1148" fmla="*/ f858 1 6858000"/>
                <a:gd name="f1149" fmla="*/ f859 1 6091008"/>
                <a:gd name="f1150" fmla="*/ f860 1 6858000"/>
                <a:gd name="f1151" fmla="*/ f861 1 6091008"/>
                <a:gd name="f1152" fmla="*/ f862 1 6858000"/>
                <a:gd name="f1153" fmla="*/ f863 1 6091008"/>
                <a:gd name="f1154" fmla="*/ f864 1 6858000"/>
                <a:gd name="f1155" fmla="*/ f865 1 6091008"/>
                <a:gd name="f1156" fmla="*/ f866 1 6858000"/>
                <a:gd name="f1157" fmla="*/ f867 1 6091008"/>
                <a:gd name="f1158" fmla="*/ f868 1 6858000"/>
                <a:gd name="f1159" fmla="*/ f869 1 6091008"/>
                <a:gd name="f1160" fmla="*/ f870 1 6858000"/>
                <a:gd name="f1161" fmla="*/ f871 1 6091008"/>
                <a:gd name="f1162" fmla="*/ f872 1 6858000"/>
                <a:gd name="f1163" fmla="*/ f873 1 6091008"/>
                <a:gd name="f1164" fmla="*/ f874 1 6858000"/>
                <a:gd name="f1165" fmla="*/ f875 1 6091008"/>
                <a:gd name="f1166" fmla="*/ f876 1 6858000"/>
                <a:gd name="f1167" fmla="*/ f877 1 6858000"/>
                <a:gd name="f1168" fmla="*/ f878 1 6858000"/>
                <a:gd name="f1169" fmla="*/ f879 1 6091008"/>
                <a:gd name="f1170" fmla="*/ f880 1 6858000"/>
                <a:gd name="f1171" fmla="*/ f881 1 6091008"/>
                <a:gd name="f1172" fmla="*/ f882 1 6858000"/>
                <a:gd name="f1173" fmla="*/ f883 1 6091008"/>
                <a:gd name="f1174" fmla="*/ f884 1 6858000"/>
                <a:gd name="f1175" fmla="*/ f885 1 6091008"/>
                <a:gd name="f1176" fmla="*/ f886 1 6858000"/>
                <a:gd name="f1177" fmla="*/ f887 1 6091008"/>
                <a:gd name="f1178" fmla="*/ f888 1 6858000"/>
                <a:gd name="f1179" fmla="*/ f889 1 6091008"/>
                <a:gd name="f1180" fmla="*/ f890 1 6858000"/>
                <a:gd name="f1181" fmla="*/ f891 1 6091008"/>
                <a:gd name="f1182" fmla="*/ f892 1 6858000"/>
                <a:gd name="f1183" fmla="*/ f893 1 6091008"/>
                <a:gd name="f1184" fmla="*/ f894 1 6858000"/>
                <a:gd name="f1185" fmla="*/ f895 1 6091008"/>
                <a:gd name="f1186" fmla="*/ f896 1 6858000"/>
                <a:gd name="f1187" fmla="*/ f897 1 6091008"/>
                <a:gd name="f1188" fmla="*/ f898 1 6858000"/>
                <a:gd name="f1189" fmla="*/ f601 1 f608"/>
                <a:gd name="f1190" fmla="*/ f602 1 f608"/>
                <a:gd name="f1191" fmla="*/ f601 1 f609"/>
                <a:gd name="f1192" fmla="*/ f603 1 f609"/>
                <a:gd name="f1193" fmla="*/ f900 1 f608"/>
                <a:gd name="f1194" fmla="*/ f901 1 f609"/>
                <a:gd name="f1195" fmla="*/ f902 1 f608"/>
                <a:gd name="f1196" fmla="*/ f903 1 f609"/>
                <a:gd name="f1197" fmla="*/ f904 1 f608"/>
                <a:gd name="f1198" fmla="*/ f905 1 f609"/>
                <a:gd name="f1199" fmla="*/ f906 1 f608"/>
                <a:gd name="f1200" fmla="*/ f907 1 f609"/>
                <a:gd name="f1201" fmla="*/ f908 1 f608"/>
                <a:gd name="f1202" fmla="*/ f909 1 f609"/>
                <a:gd name="f1203" fmla="*/ f910 1 f608"/>
                <a:gd name="f1204" fmla="*/ f911 1 f609"/>
                <a:gd name="f1205" fmla="*/ f912 1 f608"/>
                <a:gd name="f1206" fmla="*/ f913 1 f609"/>
                <a:gd name="f1207" fmla="*/ f914 1 f608"/>
                <a:gd name="f1208" fmla="*/ f915 1 f609"/>
                <a:gd name="f1209" fmla="*/ f916 1 f608"/>
                <a:gd name="f1210" fmla="*/ f917 1 f609"/>
                <a:gd name="f1211" fmla="*/ f918 1 f608"/>
                <a:gd name="f1212" fmla="*/ f919 1 f609"/>
                <a:gd name="f1213" fmla="*/ f920 1 f608"/>
                <a:gd name="f1214" fmla="*/ f921 1 f609"/>
                <a:gd name="f1215" fmla="*/ f922 1 f608"/>
                <a:gd name="f1216" fmla="*/ f923 1 f609"/>
                <a:gd name="f1217" fmla="*/ f924 1 f608"/>
                <a:gd name="f1218" fmla="*/ f925 1 f608"/>
                <a:gd name="f1219" fmla="*/ f926 1 f609"/>
                <a:gd name="f1220" fmla="*/ f927 1 f608"/>
                <a:gd name="f1221" fmla="*/ f928 1 f609"/>
                <a:gd name="f1222" fmla="*/ f929 1 f608"/>
                <a:gd name="f1223" fmla="*/ f930 1 f609"/>
                <a:gd name="f1224" fmla="*/ f931 1 f608"/>
                <a:gd name="f1225" fmla="*/ f932 1 f609"/>
                <a:gd name="f1226" fmla="*/ f933 1 f608"/>
                <a:gd name="f1227" fmla="*/ f934 1 f609"/>
                <a:gd name="f1228" fmla="*/ f935 1 f608"/>
                <a:gd name="f1229" fmla="*/ f936 1 f609"/>
                <a:gd name="f1230" fmla="*/ f937 1 f608"/>
                <a:gd name="f1231" fmla="*/ f938 1 f609"/>
                <a:gd name="f1232" fmla="*/ f939 1 f608"/>
                <a:gd name="f1233" fmla="*/ f940 1 f609"/>
                <a:gd name="f1234" fmla="*/ f941 1 f608"/>
                <a:gd name="f1235" fmla="*/ f942 1 f609"/>
                <a:gd name="f1236" fmla="*/ f943 1 f608"/>
                <a:gd name="f1237" fmla="*/ f944 1 f609"/>
                <a:gd name="f1238" fmla="*/ f945 1 f609"/>
                <a:gd name="f1239" fmla="*/ f946 1 f608"/>
                <a:gd name="f1240" fmla="*/ f947 1 f609"/>
                <a:gd name="f1241" fmla="*/ f948 1 f608"/>
                <a:gd name="f1242" fmla="*/ f949 1 f608"/>
                <a:gd name="f1243" fmla="*/ f950 1 f609"/>
                <a:gd name="f1244" fmla="*/ f951 1 f608"/>
                <a:gd name="f1245" fmla="*/ f952 1 f609"/>
                <a:gd name="f1246" fmla="*/ f953 1 f608"/>
                <a:gd name="f1247" fmla="*/ f954 1 f609"/>
                <a:gd name="f1248" fmla="*/ f955 1 f608"/>
                <a:gd name="f1249" fmla="*/ f956 1 f609"/>
                <a:gd name="f1250" fmla="*/ f957 1 f608"/>
                <a:gd name="f1251" fmla="*/ f958 1 f609"/>
                <a:gd name="f1252" fmla="*/ f959 1 f608"/>
                <a:gd name="f1253" fmla="*/ f960 1 f609"/>
                <a:gd name="f1254" fmla="*/ f961 1 f608"/>
                <a:gd name="f1255" fmla="*/ f962 1 f609"/>
                <a:gd name="f1256" fmla="*/ f963 1 f608"/>
                <a:gd name="f1257" fmla="*/ f964 1 f609"/>
                <a:gd name="f1258" fmla="*/ f965 1 f608"/>
                <a:gd name="f1259" fmla="*/ f966 1 f609"/>
                <a:gd name="f1260" fmla="*/ f967 1 f608"/>
                <a:gd name="f1261" fmla="*/ f968 1 f609"/>
                <a:gd name="f1262" fmla="*/ f969 1 f608"/>
                <a:gd name="f1263" fmla="*/ f970 1 f609"/>
                <a:gd name="f1264" fmla="*/ f971 1 f608"/>
                <a:gd name="f1265" fmla="*/ f972 1 f609"/>
                <a:gd name="f1266" fmla="*/ f973 1 f608"/>
                <a:gd name="f1267" fmla="*/ f974 1 f609"/>
                <a:gd name="f1268" fmla="*/ f975 1 f608"/>
                <a:gd name="f1269" fmla="*/ f976 1 f609"/>
                <a:gd name="f1270" fmla="*/ f977 1 f608"/>
                <a:gd name="f1271" fmla="*/ f978 1 f609"/>
                <a:gd name="f1272" fmla="*/ f979 1 f608"/>
                <a:gd name="f1273" fmla="*/ f980 1 f609"/>
                <a:gd name="f1274" fmla="*/ f981 1 f608"/>
                <a:gd name="f1275" fmla="*/ f982 1 f609"/>
                <a:gd name="f1276" fmla="*/ f983 1 f608"/>
                <a:gd name="f1277" fmla="*/ f984 1 f609"/>
                <a:gd name="f1278" fmla="*/ f985 1 f608"/>
                <a:gd name="f1279" fmla="*/ f986 1 f609"/>
                <a:gd name="f1280" fmla="*/ f987 1 f608"/>
                <a:gd name="f1281" fmla="*/ f988 1 f609"/>
                <a:gd name="f1282" fmla="*/ f989 1 f608"/>
                <a:gd name="f1283" fmla="*/ f990 1 f609"/>
                <a:gd name="f1284" fmla="*/ f991 1 f608"/>
                <a:gd name="f1285" fmla="*/ f992 1 f609"/>
                <a:gd name="f1286" fmla="*/ f993 1 f608"/>
                <a:gd name="f1287" fmla="*/ f994 1 f609"/>
                <a:gd name="f1288" fmla="*/ f995 1 f608"/>
                <a:gd name="f1289" fmla="*/ f996 1 f609"/>
                <a:gd name="f1290" fmla="*/ f997 1 f608"/>
                <a:gd name="f1291" fmla="*/ f998 1 f609"/>
                <a:gd name="f1292" fmla="*/ f999 1 f608"/>
                <a:gd name="f1293" fmla="*/ f1000 1 f609"/>
                <a:gd name="f1294" fmla="*/ f1001 1 f608"/>
                <a:gd name="f1295" fmla="*/ f1002 1 f609"/>
                <a:gd name="f1296" fmla="*/ f1003 1 f608"/>
                <a:gd name="f1297" fmla="*/ f1004 1 f609"/>
                <a:gd name="f1298" fmla="*/ f1005 1 f608"/>
                <a:gd name="f1299" fmla="*/ f1006 1 f609"/>
                <a:gd name="f1300" fmla="*/ f1007 1 f608"/>
                <a:gd name="f1301" fmla="*/ f1008 1 f609"/>
                <a:gd name="f1302" fmla="*/ f1009 1 f608"/>
                <a:gd name="f1303" fmla="*/ f1010 1 f609"/>
                <a:gd name="f1304" fmla="*/ f1011 1 f608"/>
                <a:gd name="f1305" fmla="*/ f1012 1 f609"/>
                <a:gd name="f1306" fmla="*/ f1013 1 f608"/>
                <a:gd name="f1307" fmla="*/ f1014 1 f609"/>
                <a:gd name="f1308" fmla="*/ f1015 1 f608"/>
                <a:gd name="f1309" fmla="*/ f1016 1 f609"/>
                <a:gd name="f1310" fmla="*/ f1017 1 f608"/>
                <a:gd name="f1311" fmla="*/ f1018 1 f609"/>
                <a:gd name="f1312" fmla="*/ f1019 1 f608"/>
                <a:gd name="f1313" fmla="*/ f1020 1 f609"/>
                <a:gd name="f1314" fmla="*/ f1021 1 f608"/>
                <a:gd name="f1315" fmla="*/ f1022 1 f609"/>
                <a:gd name="f1316" fmla="*/ f1023 1 f608"/>
                <a:gd name="f1317" fmla="*/ f1024 1 f609"/>
                <a:gd name="f1318" fmla="*/ f1025 1 f608"/>
                <a:gd name="f1319" fmla="*/ f1026 1 f609"/>
                <a:gd name="f1320" fmla="*/ f1027 1 f608"/>
                <a:gd name="f1321" fmla="*/ f1028 1 f609"/>
                <a:gd name="f1322" fmla="*/ f1029 1 f608"/>
                <a:gd name="f1323" fmla="*/ f1030 1 f608"/>
                <a:gd name="f1324" fmla="*/ f1031 1 f608"/>
                <a:gd name="f1325" fmla="*/ f1032 1 f609"/>
                <a:gd name="f1326" fmla="*/ f1033 1 f608"/>
                <a:gd name="f1327" fmla="*/ f1034 1 f609"/>
                <a:gd name="f1328" fmla="*/ f1035 1 f608"/>
                <a:gd name="f1329" fmla="*/ f1036 1 f609"/>
                <a:gd name="f1330" fmla="*/ f1037 1 f608"/>
                <a:gd name="f1331" fmla="*/ f1038 1 f609"/>
                <a:gd name="f1332" fmla="*/ f1039 1 f608"/>
                <a:gd name="f1333" fmla="*/ f1040 1 f609"/>
                <a:gd name="f1334" fmla="*/ f1041 1 f608"/>
                <a:gd name="f1335" fmla="*/ f1042 1 f609"/>
                <a:gd name="f1336" fmla="*/ f1043 1 f608"/>
                <a:gd name="f1337" fmla="*/ f1044 1 f609"/>
                <a:gd name="f1338" fmla="*/ f1045 1 f608"/>
                <a:gd name="f1339" fmla="*/ f1046 1 f609"/>
                <a:gd name="f1340" fmla="*/ f1047 1 f608"/>
                <a:gd name="f1341" fmla="*/ f1048 1 f609"/>
                <a:gd name="f1342" fmla="*/ f1049 1 f608"/>
                <a:gd name="f1343" fmla="*/ f1050 1 f609"/>
                <a:gd name="f1344" fmla="*/ f1051 1 f608"/>
                <a:gd name="f1345" fmla="*/ f1052 1 f609"/>
                <a:gd name="f1346" fmla="*/ f1053 1 f608"/>
                <a:gd name="f1347" fmla="*/ f1054 1 f609"/>
                <a:gd name="f1348" fmla="*/ f1055 1 f608"/>
                <a:gd name="f1349" fmla="*/ f1056 1 f609"/>
                <a:gd name="f1350" fmla="*/ f1057 1 f608"/>
                <a:gd name="f1351" fmla="*/ f1058 1 f609"/>
                <a:gd name="f1352" fmla="*/ f1059 1 f608"/>
                <a:gd name="f1353" fmla="*/ f1060 1 f609"/>
                <a:gd name="f1354" fmla="*/ f1061 1 f608"/>
                <a:gd name="f1355" fmla="*/ f1062 1 f609"/>
                <a:gd name="f1356" fmla="*/ f1063 1 f608"/>
                <a:gd name="f1357" fmla="*/ f1064 1 f609"/>
                <a:gd name="f1358" fmla="*/ f1065 1 f608"/>
                <a:gd name="f1359" fmla="*/ f1066 1 f609"/>
                <a:gd name="f1360" fmla="*/ f1067 1 f608"/>
                <a:gd name="f1361" fmla="*/ f1068 1 f609"/>
                <a:gd name="f1362" fmla="*/ f1069 1 f608"/>
                <a:gd name="f1363" fmla="*/ f1070 1 f609"/>
                <a:gd name="f1364" fmla="*/ f1071 1 f608"/>
                <a:gd name="f1365" fmla="*/ f1072 1 f609"/>
                <a:gd name="f1366" fmla="*/ f1073 1 f608"/>
                <a:gd name="f1367" fmla="*/ f1074 1 f609"/>
                <a:gd name="f1368" fmla="*/ f1075 1 f608"/>
                <a:gd name="f1369" fmla="*/ f1076 1 f609"/>
                <a:gd name="f1370" fmla="*/ f1077 1 f608"/>
                <a:gd name="f1371" fmla="*/ f1078 1 f609"/>
                <a:gd name="f1372" fmla="*/ f1079 1 f608"/>
                <a:gd name="f1373" fmla="*/ f1080 1 f609"/>
                <a:gd name="f1374" fmla="*/ f1081 1 f608"/>
                <a:gd name="f1375" fmla="*/ f1082 1 f609"/>
                <a:gd name="f1376" fmla="*/ f1083 1 f608"/>
                <a:gd name="f1377" fmla="*/ f1084 1 f609"/>
                <a:gd name="f1378" fmla="*/ f1085 1 f608"/>
                <a:gd name="f1379" fmla="*/ f1086 1 f609"/>
                <a:gd name="f1380" fmla="*/ f1087 1 f608"/>
                <a:gd name="f1381" fmla="*/ f1088 1 f609"/>
                <a:gd name="f1382" fmla="*/ f1089 1 f608"/>
                <a:gd name="f1383" fmla="*/ f1090 1 f609"/>
                <a:gd name="f1384" fmla="*/ f1091 1 f608"/>
                <a:gd name="f1385" fmla="*/ f1092 1 f609"/>
                <a:gd name="f1386" fmla="*/ f1093 1 f608"/>
                <a:gd name="f1387" fmla="*/ f1094 1 f609"/>
                <a:gd name="f1388" fmla="*/ f1095 1 f608"/>
                <a:gd name="f1389" fmla="*/ f1096 1 f609"/>
                <a:gd name="f1390" fmla="*/ f1097 1 f608"/>
                <a:gd name="f1391" fmla="*/ f1098 1 f609"/>
                <a:gd name="f1392" fmla="*/ f1099 1 f608"/>
                <a:gd name="f1393" fmla="*/ f1100 1 f609"/>
                <a:gd name="f1394" fmla="*/ f1101 1 f608"/>
                <a:gd name="f1395" fmla="*/ f1102 1 f609"/>
                <a:gd name="f1396" fmla="*/ f1103 1 f608"/>
                <a:gd name="f1397" fmla="*/ f1104 1 f609"/>
                <a:gd name="f1398" fmla="*/ f1105 1 f608"/>
                <a:gd name="f1399" fmla="*/ f1106 1 f609"/>
                <a:gd name="f1400" fmla="*/ f1107 1 f608"/>
                <a:gd name="f1401" fmla="*/ f1108 1 f609"/>
                <a:gd name="f1402" fmla="*/ f1109 1 f608"/>
                <a:gd name="f1403" fmla="*/ f1110 1 f609"/>
                <a:gd name="f1404" fmla="*/ f1111 1 f608"/>
                <a:gd name="f1405" fmla="*/ f1112 1 f609"/>
                <a:gd name="f1406" fmla="*/ f1113 1 f608"/>
                <a:gd name="f1407" fmla="*/ f1114 1 f609"/>
                <a:gd name="f1408" fmla="*/ f1115 1 f608"/>
                <a:gd name="f1409" fmla="*/ f1116 1 f609"/>
                <a:gd name="f1410" fmla="*/ f1117 1 f608"/>
                <a:gd name="f1411" fmla="*/ f1118 1 f608"/>
                <a:gd name="f1412" fmla="*/ f1119 1 f608"/>
                <a:gd name="f1413" fmla="*/ f1120 1 f609"/>
                <a:gd name="f1414" fmla="*/ f1121 1 f608"/>
                <a:gd name="f1415" fmla="*/ f1122 1 f609"/>
                <a:gd name="f1416" fmla="*/ f1123 1 f608"/>
                <a:gd name="f1417" fmla="*/ f1124 1 f609"/>
                <a:gd name="f1418" fmla="*/ f1125 1 f608"/>
                <a:gd name="f1419" fmla="*/ f1126 1 f609"/>
                <a:gd name="f1420" fmla="*/ f1127 1 f608"/>
                <a:gd name="f1421" fmla="*/ f1128 1 f609"/>
                <a:gd name="f1422" fmla="*/ f1129 1 f608"/>
                <a:gd name="f1423" fmla="*/ f1130 1 f609"/>
                <a:gd name="f1424" fmla="*/ f1131 1 f608"/>
                <a:gd name="f1425" fmla="*/ f1132 1 f609"/>
                <a:gd name="f1426" fmla="*/ f1133 1 f608"/>
                <a:gd name="f1427" fmla="*/ f1134 1 f609"/>
                <a:gd name="f1428" fmla="*/ f1135 1 f608"/>
                <a:gd name="f1429" fmla="*/ f1136 1 f609"/>
                <a:gd name="f1430" fmla="*/ f1137 1 f608"/>
                <a:gd name="f1431" fmla="*/ f1138 1 f609"/>
                <a:gd name="f1432" fmla="*/ f1139 1 f608"/>
                <a:gd name="f1433" fmla="*/ f1140 1 f609"/>
                <a:gd name="f1434" fmla="*/ f1141 1 f608"/>
                <a:gd name="f1435" fmla="*/ f1142 1 f609"/>
                <a:gd name="f1436" fmla="*/ f1143 1 f608"/>
                <a:gd name="f1437" fmla="*/ f1144 1 f609"/>
                <a:gd name="f1438" fmla="*/ f1145 1 f608"/>
                <a:gd name="f1439" fmla="*/ f1146 1 f609"/>
                <a:gd name="f1440" fmla="*/ f1147 1 f608"/>
                <a:gd name="f1441" fmla="*/ f1148 1 f609"/>
                <a:gd name="f1442" fmla="*/ f1149 1 f608"/>
                <a:gd name="f1443" fmla="*/ f1150 1 f609"/>
                <a:gd name="f1444" fmla="*/ f1151 1 f608"/>
                <a:gd name="f1445" fmla="*/ f1152 1 f609"/>
                <a:gd name="f1446" fmla="*/ f1153 1 f608"/>
                <a:gd name="f1447" fmla="*/ f1154 1 f609"/>
                <a:gd name="f1448" fmla="*/ f1155 1 f608"/>
                <a:gd name="f1449" fmla="*/ f1156 1 f609"/>
                <a:gd name="f1450" fmla="*/ f1157 1 f608"/>
                <a:gd name="f1451" fmla="*/ f1158 1 f609"/>
                <a:gd name="f1452" fmla="*/ f1159 1 f608"/>
                <a:gd name="f1453" fmla="*/ f1160 1 f609"/>
                <a:gd name="f1454" fmla="*/ f1161 1 f608"/>
                <a:gd name="f1455" fmla="*/ f1162 1 f609"/>
                <a:gd name="f1456" fmla="*/ f1163 1 f608"/>
                <a:gd name="f1457" fmla="*/ f1164 1 f609"/>
                <a:gd name="f1458" fmla="*/ f1165 1 f608"/>
                <a:gd name="f1459" fmla="*/ f1166 1 f609"/>
                <a:gd name="f1460" fmla="*/ f1167 1 f609"/>
                <a:gd name="f1461" fmla="*/ f1168 1 f609"/>
                <a:gd name="f1462" fmla="*/ f1169 1 f608"/>
                <a:gd name="f1463" fmla="*/ f1170 1 f609"/>
                <a:gd name="f1464" fmla="*/ f1171 1 f608"/>
                <a:gd name="f1465" fmla="*/ f1172 1 f609"/>
                <a:gd name="f1466" fmla="*/ f1173 1 f608"/>
                <a:gd name="f1467" fmla="*/ f1174 1 f609"/>
                <a:gd name="f1468" fmla="*/ f1175 1 f608"/>
                <a:gd name="f1469" fmla="*/ f1176 1 f609"/>
                <a:gd name="f1470" fmla="*/ f1177 1 f608"/>
                <a:gd name="f1471" fmla="*/ f1178 1 f609"/>
                <a:gd name="f1472" fmla="*/ f1179 1 f608"/>
                <a:gd name="f1473" fmla="*/ f1180 1 f609"/>
                <a:gd name="f1474" fmla="*/ f1181 1 f608"/>
                <a:gd name="f1475" fmla="*/ f1182 1 f609"/>
                <a:gd name="f1476" fmla="*/ f1183 1 f608"/>
                <a:gd name="f1477" fmla="*/ f1184 1 f609"/>
                <a:gd name="f1478" fmla="*/ f1185 1 f608"/>
                <a:gd name="f1479" fmla="*/ f1186 1 f609"/>
                <a:gd name="f1480" fmla="*/ f1187 1 f608"/>
                <a:gd name="f1481" fmla="*/ f1188 1 f609"/>
                <a:gd name="f1482" fmla="*/ f1189 f599 1"/>
                <a:gd name="f1483" fmla="*/ f1190 f599 1"/>
                <a:gd name="f1484" fmla="*/ f1192 f600 1"/>
                <a:gd name="f1485" fmla="*/ f1191 f600 1"/>
                <a:gd name="f1486" fmla="*/ f1193 f599 1"/>
                <a:gd name="f1487" fmla="*/ f1194 f600 1"/>
                <a:gd name="f1488" fmla="*/ f1195 f599 1"/>
                <a:gd name="f1489" fmla="*/ f1196 f600 1"/>
                <a:gd name="f1490" fmla="*/ f1197 f599 1"/>
                <a:gd name="f1491" fmla="*/ f1198 f600 1"/>
                <a:gd name="f1492" fmla="*/ f1199 f599 1"/>
                <a:gd name="f1493" fmla="*/ f1200 f600 1"/>
                <a:gd name="f1494" fmla="*/ f1201 f599 1"/>
                <a:gd name="f1495" fmla="*/ f1202 f600 1"/>
                <a:gd name="f1496" fmla="*/ f1203 f599 1"/>
                <a:gd name="f1497" fmla="*/ f1204 f600 1"/>
                <a:gd name="f1498" fmla="*/ f1205 f599 1"/>
                <a:gd name="f1499" fmla="*/ f1206 f600 1"/>
                <a:gd name="f1500" fmla="*/ f1207 f599 1"/>
                <a:gd name="f1501" fmla="*/ f1208 f600 1"/>
                <a:gd name="f1502" fmla="*/ f1209 f599 1"/>
                <a:gd name="f1503" fmla="*/ f1210 f600 1"/>
                <a:gd name="f1504" fmla="*/ f1211 f599 1"/>
                <a:gd name="f1505" fmla="*/ f1212 f600 1"/>
                <a:gd name="f1506" fmla="*/ f1213 f599 1"/>
                <a:gd name="f1507" fmla="*/ f1214 f600 1"/>
                <a:gd name="f1508" fmla="*/ f1215 f599 1"/>
                <a:gd name="f1509" fmla="*/ f1216 f600 1"/>
                <a:gd name="f1510" fmla="*/ f1217 f599 1"/>
                <a:gd name="f1511" fmla="*/ f1218 f599 1"/>
                <a:gd name="f1512" fmla="*/ f1219 f600 1"/>
                <a:gd name="f1513" fmla="*/ f1220 f599 1"/>
                <a:gd name="f1514" fmla="*/ f1221 f600 1"/>
                <a:gd name="f1515" fmla="*/ f1222 f599 1"/>
                <a:gd name="f1516" fmla="*/ f1223 f600 1"/>
                <a:gd name="f1517" fmla="*/ f1224 f599 1"/>
                <a:gd name="f1518" fmla="*/ f1225 f600 1"/>
                <a:gd name="f1519" fmla="*/ f1226 f599 1"/>
                <a:gd name="f1520" fmla="*/ f1227 f600 1"/>
                <a:gd name="f1521" fmla="*/ f1228 f599 1"/>
                <a:gd name="f1522" fmla="*/ f1229 f600 1"/>
                <a:gd name="f1523" fmla="*/ f1230 f599 1"/>
                <a:gd name="f1524" fmla="*/ f1231 f600 1"/>
                <a:gd name="f1525" fmla="*/ f1232 f599 1"/>
                <a:gd name="f1526" fmla="*/ f1233 f600 1"/>
                <a:gd name="f1527" fmla="*/ f1234 f599 1"/>
                <a:gd name="f1528" fmla="*/ f1235 f600 1"/>
                <a:gd name="f1529" fmla="*/ f1236 f599 1"/>
                <a:gd name="f1530" fmla="*/ f1237 f600 1"/>
                <a:gd name="f1531" fmla="*/ f1238 f600 1"/>
                <a:gd name="f1532" fmla="*/ f1239 f599 1"/>
                <a:gd name="f1533" fmla="*/ f1240 f600 1"/>
                <a:gd name="f1534" fmla="*/ f1241 f599 1"/>
                <a:gd name="f1535" fmla="*/ f1242 f599 1"/>
                <a:gd name="f1536" fmla="*/ f1243 f600 1"/>
                <a:gd name="f1537" fmla="*/ f1244 f599 1"/>
                <a:gd name="f1538" fmla="*/ f1245 f600 1"/>
                <a:gd name="f1539" fmla="*/ f1246 f599 1"/>
                <a:gd name="f1540" fmla="*/ f1247 f600 1"/>
                <a:gd name="f1541" fmla="*/ f1248 f599 1"/>
                <a:gd name="f1542" fmla="*/ f1249 f600 1"/>
                <a:gd name="f1543" fmla="*/ f1250 f599 1"/>
                <a:gd name="f1544" fmla="*/ f1251 f600 1"/>
                <a:gd name="f1545" fmla="*/ f1252 f599 1"/>
                <a:gd name="f1546" fmla="*/ f1253 f600 1"/>
                <a:gd name="f1547" fmla="*/ f1254 f599 1"/>
                <a:gd name="f1548" fmla="*/ f1255 f600 1"/>
                <a:gd name="f1549" fmla="*/ f1256 f599 1"/>
                <a:gd name="f1550" fmla="*/ f1257 f600 1"/>
                <a:gd name="f1551" fmla="*/ f1258 f599 1"/>
                <a:gd name="f1552" fmla="*/ f1259 f600 1"/>
                <a:gd name="f1553" fmla="*/ f1260 f599 1"/>
                <a:gd name="f1554" fmla="*/ f1261 f600 1"/>
                <a:gd name="f1555" fmla="*/ f1262 f599 1"/>
                <a:gd name="f1556" fmla="*/ f1263 f600 1"/>
                <a:gd name="f1557" fmla="*/ f1264 f599 1"/>
                <a:gd name="f1558" fmla="*/ f1265 f600 1"/>
                <a:gd name="f1559" fmla="*/ f1266 f599 1"/>
                <a:gd name="f1560" fmla="*/ f1267 f600 1"/>
                <a:gd name="f1561" fmla="*/ f1268 f599 1"/>
                <a:gd name="f1562" fmla="*/ f1269 f600 1"/>
                <a:gd name="f1563" fmla="*/ f1270 f599 1"/>
                <a:gd name="f1564" fmla="*/ f1271 f600 1"/>
                <a:gd name="f1565" fmla="*/ f1272 f599 1"/>
                <a:gd name="f1566" fmla="*/ f1273 f600 1"/>
                <a:gd name="f1567" fmla="*/ f1274 f599 1"/>
                <a:gd name="f1568" fmla="*/ f1275 f600 1"/>
                <a:gd name="f1569" fmla="*/ f1276 f599 1"/>
                <a:gd name="f1570" fmla="*/ f1277 f600 1"/>
                <a:gd name="f1571" fmla="*/ f1278 f599 1"/>
                <a:gd name="f1572" fmla="*/ f1279 f600 1"/>
                <a:gd name="f1573" fmla="*/ f1280 f599 1"/>
                <a:gd name="f1574" fmla="*/ f1281 f600 1"/>
                <a:gd name="f1575" fmla="*/ f1282 f599 1"/>
                <a:gd name="f1576" fmla="*/ f1283 f600 1"/>
                <a:gd name="f1577" fmla="*/ f1284 f599 1"/>
                <a:gd name="f1578" fmla="*/ f1285 f600 1"/>
                <a:gd name="f1579" fmla="*/ f1286 f599 1"/>
                <a:gd name="f1580" fmla="*/ f1287 f600 1"/>
                <a:gd name="f1581" fmla="*/ f1288 f599 1"/>
                <a:gd name="f1582" fmla="*/ f1289 f600 1"/>
                <a:gd name="f1583" fmla="*/ f1290 f599 1"/>
                <a:gd name="f1584" fmla="*/ f1291 f600 1"/>
                <a:gd name="f1585" fmla="*/ f1292 f599 1"/>
                <a:gd name="f1586" fmla="*/ f1293 f600 1"/>
                <a:gd name="f1587" fmla="*/ f1294 f599 1"/>
                <a:gd name="f1588" fmla="*/ f1295 f600 1"/>
                <a:gd name="f1589" fmla="*/ f1296 f599 1"/>
                <a:gd name="f1590" fmla="*/ f1297 f600 1"/>
                <a:gd name="f1591" fmla="*/ f1298 f599 1"/>
                <a:gd name="f1592" fmla="*/ f1299 f600 1"/>
                <a:gd name="f1593" fmla="*/ f1300 f599 1"/>
                <a:gd name="f1594" fmla="*/ f1301 f600 1"/>
                <a:gd name="f1595" fmla="*/ f1302 f599 1"/>
                <a:gd name="f1596" fmla="*/ f1303 f600 1"/>
                <a:gd name="f1597" fmla="*/ f1304 f599 1"/>
                <a:gd name="f1598" fmla="*/ f1305 f600 1"/>
                <a:gd name="f1599" fmla="*/ f1306 f599 1"/>
                <a:gd name="f1600" fmla="*/ f1307 f600 1"/>
                <a:gd name="f1601" fmla="*/ f1308 f599 1"/>
                <a:gd name="f1602" fmla="*/ f1309 f600 1"/>
                <a:gd name="f1603" fmla="*/ f1310 f599 1"/>
                <a:gd name="f1604" fmla="*/ f1311 f600 1"/>
                <a:gd name="f1605" fmla="*/ f1312 f599 1"/>
                <a:gd name="f1606" fmla="*/ f1313 f600 1"/>
                <a:gd name="f1607" fmla="*/ f1314 f599 1"/>
                <a:gd name="f1608" fmla="*/ f1315 f600 1"/>
                <a:gd name="f1609" fmla="*/ f1316 f599 1"/>
                <a:gd name="f1610" fmla="*/ f1317 f600 1"/>
                <a:gd name="f1611" fmla="*/ f1318 f599 1"/>
                <a:gd name="f1612" fmla="*/ f1319 f600 1"/>
                <a:gd name="f1613" fmla="*/ f1320 f599 1"/>
                <a:gd name="f1614" fmla="*/ f1321 f600 1"/>
                <a:gd name="f1615" fmla="*/ f1322 f599 1"/>
                <a:gd name="f1616" fmla="*/ f1323 f599 1"/>
                <a:gd name="f1617" fmla="*/ f1324 f599 1"/>
                <a:gd name="f1618" fmla="*/ f1325 f600 1"/>
                <a:gd name="f1619" fmla="*/ f1326 f599 1"/>
                <a:gd name="f1620" fmla="*/ f1327 f600 1"/>
                <a:gd name="f1621" fmla="*/ f1328 f599 1"/>
                <a:gd name="f1622" fmla="*/ f1329 f600 1"/>
                <a:gd name="f1623" fmla="*/ f1330 f599 1"/>
                <a:gd name="f1624" fmla="*/ f1331 f600 1"/>
                <a:gd name="f1625" fmla="*/ f1332 f599 1"/>
                <a:gd name="f1626" fmla="*/ f1333 f600 1"/>
                <a:gd name="f1627" fmla="*/ f1334 f599 1"/>
                <a:gd name="f1628" fmla="*/ f1335 f600 1"/>
                <a:gd name="f1629" fmla="*/ f1336 f599 1"/>
                <a:gd name="f1630" fmla="*/ f1337 f600 1"/>
                <a:gd name="f1631" fmla="*/ f1338 f599 1"/>
                <a:gd name="f1632" fmla="*/ f1339 f600 1"/>
                <a:gd name="f1633" fmla="*/ f1340 f599 1"/>
                <a:gd name="f1634" fmla="*/ f1341 f600 1"/>
                <a:gd name="f1635" fmla="*/ f1342 f599 1"/>
                <a:gd name="f1636" fmla="*/ f1343 f600 1"/>
                <a:gd name="f1637" fmla="*/ f1344 f599 1"/>
                <a:gd name="f1638" fmla="*/ f1345 f600 1"/>
                <a:gd name="f1639" fmla="*/ f1346 f599 1"/>
                <a:gd name="f1640" fmla="*/ f1347 f600 1"/>
                <a:gd name="f1641" fmla="*/ f1348 f599 1"/>
                <a:gd name="f1642" fmla="*/ f1349 f600 1"/>
                <a:gd name="f1643" fmla="*/ f1350 f599 1"/>
                <a:gd name="f1644" fmla="*/ f1351 f600 1"/>
                <a:gd name="f1645" fmla="*/ f1352 f599 1"/>
                <a:gd name="f1646" fmla="*/ f1353 f600 1"/>
                <a:gd name="f1647" fmla="*/ f1354 f599 1"/>
                <a:gd name="f1648" fmla="*/ f1355 f600 1"/>
                <a:gd name="f1649" fmla="*/ f1356 f599 1"/>
                <a:gd name="f1650" fmla="*/ f1357 f600 1"/>
                <a:gd name="f1651" fmla="*/ f1358 f599 1"/>
                <a:gd name="f1652" fmla="*/ f1359 f600 1"/>
                <a:gd name="f1653" fmla="*/ f1360 f599 1"/>
                <a:gd name="f1654" fmla="*/ f1361 f600 1"/>
                <a:gd name="f1655" fmla="*/ f1362 f599 1"/>
                <a:gd name="f1656" fmla="*/ f1363 f600 1"/>
                <a:gd name="f1657" fmla="*/ f1364 f599 1"/>
                <a:gd name="f1658" fmla="*/ f1365 f600 1"/>
                <a:gd name="f1659" fmla="*/ f1366 f599 1"/>
                <a:gd name="f1660" fmla="*/ f1367 f600 1"/>
                <a:gd name="f1661" fmla="*/ f1368 f599 1"/>
                <a:gd name="f1662" fmla="*/ f1369 f600 1"/>
                <a:gd name="f1663" fmla="*/ f1370 f599 1"/>
                <a:gd name="f1664" fmla="*/ f1371 f600 1"/>
                <a:gd name="f1665" fmla="*/ f1372 f599 1"/>
                <a:gd name="f1666" fmla="*/ f1373 f600 1"/>
                <a:gd name="f1667" fmla="*/ f1374 f599 1"/>
                <a:gd name="f1668" fmla="*/ f1375 f600 1"/>
                <a:gd name="f1669" fmla="*/ f1376 f599 1"/>
                <a:gd name="f1670" fmla="*/ f1377 f600 1"/>
                <a:gd name="f1671" fmla="*/ f1378 f599 1"/>
                <a:gd name="f1672" fmla="*/ f1379 f600 1"/>
                <a:gd name="f1673" fmla="*/ f1380 f599 1"/>
                <a:gd name="f1674" fmla="*/ f1381 f600 1"/>
                <a:gd name="f1675" fmla="*/ f1382 f599 1"/>
                <a:gd name="f1676" fmla="*/ f1383 f600 1"/>
                <a:gd name="f1677" fmla="*/ f1384 f599 1"/>
                <a:gd name="f1678" fmla="*/ f1385 f600 1"/>
                <a:gd name="f1679" fmla="*/ f1386 f599 1"/>
                <a:gd name="f1680" fmla="*/ f1387 f600 1"/>
                <a:gd name="f1681" fmla="*/ f1388 f599 1"/>
                <a:gd name="f1682" fmla="*/ f1389 f600 1"/>
                <a:gd name="f1683" fmla="*/ f1390 f599 1"/>
                <a:gd name="f1684" fmla="*/ f1391 f600 1"/>
                <a:gd name="f1685" fmla="*/ f1392 f599 1"/>
                <a:gd name="f1686" fmla="*/ f1393 f600 1"/>
                <a:gd name="f1687" fmla="*/ f1394 f599 1"/>
                <a:gd name="f1688" fmla="*/ f1395 f600 1"/>
                <a:gd name="f1689" fmla="*/ f1396 f599 1"/>
                <a:gd name="f1690" fmla="*/ f1397 f600 1"/>
                <a:gd name="f1691" fmla="*/ f1398 f599 1"/>
                <a:gd name="f1692" fmla="*/ f1399 f600 1"/>
                <a:gd name="f1693" fmla="*/ f1400 f599 1"/>
                <a:gd name="f1694" fmla="*/ f1401 f600 1"/>
                <a:gd name="f1695" fmla="*/ f1402 f599 1"/>
                <a:gd name="f1696" fmla="*/ f1403 f600 1"/>
                <a:gd name="f1697" fmla="*/ f1404 f599 1"/>
                <a:gd name="f1698" fmla="*/ f1405 f600 1"/>
                <a:gd name="f1699" fmla="*/ f1406 f599 1"/>
                <a:gd name="f1700" fmla="*/ f1407 f600 1"/>
                <a:gd name="f1701" fmla="*/ f1408 f599 1"/>
                <a:gd name="f1702" fmla="*/ f1409 f600 1"/>
                <a:gd name="f1703" fmla="*/ f1410 f599 1"/>
                <a:gd name="f1704" fmla="*/ f1411 f599 1"/>
                <a:gd name="f1705" fmla="*/ f1412 f599 1"/>
                <a:gd name="f1706" fmla="*/ f1413 f600 1"/>
                <a:gd name="f1707" fmla="*/ f1414 f599 1"/>
                <a:gd name="f1708" fmla="*/ f1415 f600 1"/>
                <a:gd name="f1709" fmla="*/ f1416 f599 1"/>
                <a:gd name="f1710" fmla="*/ f1417 f600 1"/>
                <a:gd name="f1711" fmla="*/ f1418 f599 1"/>
                <a:gd name="f1712" fmla="*/ f1419 f600 1"/>
                <a:gd name="f1713" fmla="*/ f1420 f599 1"/>
                <a:gd name="f1714" fmla="*/ f1421 f600 1"/>
                <a:gd name="f1715" fmla="*/ f1422 f599 1"/>
                <a:gd name="f1716" fmla="*/ f1423 f600 1"/>
                <a:gd name="f1717" fmla="*/ f1424 f599 1"/>
                <a:gd name="f1718" fmla="*/ f1425 f600 1"/>
                <a:gd name="f1719" fmla="*/ f1426 f599 1"/>
                <a:gd name="f1720" fmla="*/ f1427 f600 1"/>
                <a:gd name="f1721" fmla="*/ f1428 f599 1"/>
                <a:gd name="f1722" fmla="*/ f1429 f600 1"/>
                <a:gd name="f1723" fmla="*/ f1430 f599 1"/>
                <a:gd name="f1724" fmla="*/ f1431 f600 1"/>
                <a:gd name="f1725" fmla="*/ f1432 f599 1"/>
                <a:gd name="f1726" fmla="*/ f1433 f600 1"/>
                <a:gd name="f1727" fmla="*/ f1434 f599 1"/>
                <a:gd name="f1728" fmla="*/ f1435 f600 1"/>
                <a:gd name="f1729" fmla="*/ f1436 f599 1"/>
                <a:gd name="f1730" fmla="*/ f1437 f600 1"/>
                <a:gd name="f1731" fmla="*/ f1438 f599 1"/>
                <a:gd name="f1732" fmla="*/ f1439 f600 1"/>
                <a:gd name="f1733" fmla="*/ f1440 f599 1"/>
                <a:gd name="f1734" fmla="*/ f1441 f600 1"/>
                <a:gd name="f1735" fmla="*/ f1442 f599 1"/>
                <a:gd name="f1736" fmla="*/ f1443 f600 1"/>
                <a:gd name="f1737" fmla="*/ f1444 f599 1"/>
                <a:gd name="f1738" fmla="*/ f1445 f600 1"/>
                <a:gd name="f1739" fmla="*/ f1446 f599 1"/>
                <a:gd name="f1740" fmla="*/ f1447 f600 1"/>
                <a:gd name="f1741" fmla="*/ f1448 f599 1"/>
                <a:gd name="f1742" fmla="*/ f1449 f600 1"/>
                <a:gd name="f1743" fmla="*/ f1450 f599 1"/>
                <a:gd name="f1744" fmla="*/ f1451 f600 1"/>
                <a:gd name="f1745" fmla="*/ f1452 f599 1"/>
                <a:gd name="f1746" fmla="*/ f1453 f600 1"/>
                <a:gd name="f1747" fmla="*/ f1454 f599 1"/>
                <a:gd name="f1748" fmla="*/ f1455 f600 1"/>
                <a:gd name="f1749" fmla="*/ f1456 f599 1"/>
                <a:gd name="f1750" fmla="*/ f1457 f600 1"/>
                <a:gd name="f1751" fmla="*/ f1458 f599 1"/>
                <a:gd name="f1752" fmla="*/ f1459 f600 1"/>
                <a:gd name="f1753" fmla="*/ f1460 f600 1"/>
                <a:gd name="f1754" fmla="*/ f1461 f600 1"/>
                <a:gd name="f1755" fmla="*/ f1462 f599 1"/>
                <a:gd name="f1756" fmla="*/ f1463 f600 1"/>
                <a:gd name="f1757" fmla="*/ f1464 f599 1"/>
                <a:gd name="f1758" fmla="*/ f1465 f600 1"/>
                <a:gd name="f1759" fmla="*/ f1466 f599 1"/>
                <a:gd name="f1760" fmla="*/ f1467 f600 1"/>
                <a:gd name="f1761" fmla="*/ f1468 f599 1"/>
                <a:gd name="f1762" fmla="*/ f1469 f600 1"/>
                <a:gd name="f1763" fmla="*/ f1470 f599 1"/>
                <a:gd name="f1764" fmla="*/ f1471 f600 1"/>
                <a:gd name="f1765" fmla="*/ f1472 f599 1"/>
                <a:gd name="f1766" fmla="*/ f1473 f600 1"/>
                <a:gd name="f1767" fmla="*/ f1474 f599 1"/>
                <a:gd name="f1768" fmla="*/ f1475 f600 1"/>
                <a:gd name="f1769" fmla="*/ f1476 f599 1"/>
                <a:gd name="f1770" fmla="*/ f1477 f600 1"/>
                <a:gd name="f1771" fmla="*/ f1478 f599 1"/>
                <a:gd name="f1772" fmla="*/ f1479 f600 1"/>
                <a:gd name="f1773" fmla="*/ f1480 f599 1"/>
                <a:gd name="f1774" fmla="*/ f1481 f600 1"/>
              </a:gdLst>
              <a:ahLst/>
              <a:cxnLst>
                <a:cxn ang="3cd4">
                  <a:pos x="hc" y="t"/>
                </a:cxn>
                <a:cxn ang="0">
                  <a:pos x="r" y="vc"/>
                </a:cxn>
                <a:cxn ang="cd4">
                  <a:pos x="hc" y="b"/>
                </a:cxn>
                <a:cxn ang="cd2">
                  <a:pos x="l" y="vc"/>
                </a:cxn>
                <a:cxn ang="f899">
                  <a:pos x="f1486" y="f1487"/>
                </a:cxn>
                <a:cxn ang="f899">
                  <a:pos x="f1488" y="f1489"/>
                </a:cxn>
                <a:cxn ang="f899">
                  <a:pos x="f1490" y="f1491"/>
                </a:cxn>
                <a:cxn ang="f899">
                  <a:pos x="f1492" y="f1493"/>
                </a:cxn>
                <a:cxn ang="f899">
                  <a:pos x="f1494" y="f1495"/>
                </a:cxn>
                <a:cxn ang="f899">
                  <a:pos x="f1496" y="f1497"/>
                </a:cxn>
                <a:cxn ang="f899">
                  <a:pos x="f1498" y="f1499"/>
                </a:cxn>
                <a:cxn ang="f899">
                  <a:pos x="f1500" y="f1501"/>
                </a:cxn>
                <a:cxn ang="f899">
                  <a:pos x="f1502" y="f1503"/>
                </a:cxn>
                <a:cxn ang="f899">
                  <a:pos x="f1504" y="f1505"/>
                </a:cxn>
                <a:cxn ang="f899">
                  <a:pos x="f1506" y="f1507"/>
                </a:cxn>
                <a:cxn ang="f899">
                  <a:pos x="f1508" y="f1509"/>
                </a:cxn>
                <a:cxn ang="f899">
                  <a:pos x="f1510" y="f1509"/>
                </a:cxn>
                <a:cxn ang="f899">
                  <a:pos x="f1511" y="f1512"/>
                </a:cxn>
                <a:cxn ang="f899">
                  <a:pos x="f1513" y="f1514"/>
                </a:cxn>
                <a:cxn ang="f899">
                  <a:pos x="f1515" y="f1516"/>
                </a:cxn>
                <a:cxn ang="f899">
                  <a:pos x="f1517" y="f1518"/>
                </a:cxn>
                <a:cxn ang="f899">
                  <a:pos x="f1519" y="f1520"/>
                </a:cxn>
                <a:cxn ang="f899">
                  <a:pos x="f1521" y="f1522"/>
                </a:cxn>
                <a:cxn ang="f899">
                  <a:pos x="f1523" y="f1524"/>
                </a:cxn>
                <a:cxn ang="f899">
                  <a:pos x="f1525" y="f1526"/>
                </a:cxn>
                <a:cxn ang="f899">
                  <a:pos x="f1527" y="f1528"/>
                </a:cxn>
                <a:cxn ang="f899">
                  <a:pos x="f1529" y="f1530"/>
                </a:cxn>
                <a:cxn ang="f899">
                  <a:pos x="f1486" y="f1531"/>
                </a:cxn>
                <a:cxn ang="f899">
                  <a:pos x="f1532" y="f1533"/>
                </a:cxn>
                <a:cxn ang="f899">
                  <a:pos x="f1534" y="f1533"/>
                </a:cxn>
                <a:cxn ang="f899">
                  <a:pos x="f1535" y="f1536"/>
                </a:cxn>
                <a:cxn ang="f899">
                  <a:pos x="f1537" y="f1538"/>
                </a:cxn>
                <a:cxn ang="f899">
                  <a:pos x="f1539" y="f1540"/>
                </a:cxn>
                <a:cxn ang="f899">
                  <a:pos x="f1541" y="f1542"/>
                </a:cxn>
                <a:cxn ang="f899">
                  <a:pos x="f1543" y="f1544"/>
                </a:cxn>
                <a:cxn ang="f899">
                  <a:pos x="f1545" y="f1546"/>
                </a:cxn>
                <a:cxn ang="f899">
                  <a:pos x="f1547" y="f1548"/>
                </a:cxn>
                <a:cxn ang="f899">
                  <a:pos x="f1549" y="f1550"/>
                </a:cxn>
                <a:cxn ang="f899">
                  <a:pos x="f1551" y="f1552"/>
                </a:cxn>
                <a:cxn ang="f899">
                  <a:pos x="f1553" y="f1554"/>
                </a:cxn>
                <a:cxn ang="f899">
                  <a:pos x="f1555" y="f1556"/>
                </a:cxn>
                <a:cxn ang="f899">
                  <a:pos x="f1557" y="f1558"/>
                </a:cxn>
                <a:cxn ang="f899">
                  <a:pos x="f1559" y="f1560"/>
                </a:cxn>
                <a:cxn ang="f899">
                  <a:pos x="f1561" y="f1562"/>
                </a:cxn>
                <a:cxn ang="f899">
                  <a:pos x="f1563" y="f1564"/>
                </a:cxn>
                <a:cxn ang="f899">
                  <a:pos x="f1565" y="f1566"/>
                </a:cxn>
                <a:cxn ang="f899">
                  <a:pos x="f1567" y="f1568"/>
                </a:cxn>
                <a:cxn ang="f899">
                  <a:pos x="f1569" y="f1570"/>
                </a:cxn>
                <a:cxn ang="f899">
                  <a:pos x="f1571" y="f1572"/>
                </a:cxn>
                <a:cxn ang="f899">
                  <a:pos x="f1573" y="f1574"/>
                </a:cxn>
                <a:cxn ang="f899">
                  <a:pos x="f1575" y="f1576"/>
                </a:cxn>
                <a:cxn ang="f899">
                  <a:pos x="f1577" y="f1578"/>
                </a:cxn>
                <a:cxn ang="f899">
                  <a:pos x="f1579" y="f1580"/>
                </a:cxn>
                <a:cxn ang="f899">
                  <a:pos x="f1581" y="f1582"/>
                </a:cxn>
                <a:cxn ang="f899">
                  <a:pos x="f1583" y="f1584"/>
                </a:cxn>
                <a:cxn ang="f899">
                  <a:pos x="f1585" y="f1586"/>
                </a:cxn>
                <a:cxn ang="f899">
                  <a:pos x="f1587" y="f1588"/>
                </a:cxn>
                <a:cxn ang="f899">
                  <a:pos x="f1589" y="f1590"/>
                </a:cxn>
                <a:cxn ang="f899">
                  <a:pos x="f1591" y="f1592"/>
                </a:cxn>
                <a:cxn ang="f899">
                  <a:pos x="f1593" y="f1594"/>
                </a:cxn>
                <a:cxn ang="f899">
                  <a:pos x="f1595" y="f1596"/>
                </a:cxn>
                <a:cxn ang="f899">
                  <a:pos x="f1597" y="f1598"/>
                </a:cxn>
                <a:cxn ang="f899">
                  <a:pos x="f1599" y="f1600"/>
                </a:cxn>
                <a:cxn ang="f899">
                  <a:pos x="f1601" y="f1602"/>
                </a:cxn>
                <a:cxn ang="f899">
                  <a:pos x="f1603" y="f1604"/>
                </a:cxn>
                <a:cxn ang="f899">
                  <a:pos x="f1605" y="f1606"/>
                </a:cxn>
                <a:cxn ang="f899">
                  <a:pos x="f1607" y="f1608"/>
                </a:cxn>
                <a:cxn ang="f899">
                  <a:pos x="f1609" y="f1610"/>
                </a:cxn>
                <a:cxn ang="f899">
                  <a:pos x="f1611" y="f1612"/>
                </a:cxn>
                <a:cxn ang="f899">
                  <a:pos x="f1613" y="f1614"/>
                </a:cxn>
                <a:cxn ang="f899">
                  <a:pos x="f1615" y="f1509"/>
                </a:cxn>
                <a:cxn ang="f899">
                  <a:pos x="f1616" y="f1509"/>
                </a:cxn>
                <a:cxn ang="f899">
                  <a:pos x="f1617" y="f1618"/>
                </a:cxn>
                <a:cxn ang="f899">
                  <a:pos x="f1619" y="f1620"/>
                </a:cxn>
                <a:cxn ang="f899">
                  <a:pos x="f1621" y="f1622"/>
                </a:cxn>
                <a:cxn ang="f899">
                  <a:pos x="f1623" y="f1624"/>
                </a:cxn>
                <a:cxn ang="f899">
                  <a:pos x="f1625" y="f1626"/>
                </a:cxn>
                <a:cxn ang="f899">
                  <a:pos x="f1627" y="f1628"/>
                </a:cxn>
                <a:cxn ang="f899">
                  <a:pos x="f1629" y="f1630"/>
                </a:cxn>
                <a:cxn ang="f899">
                  <a:pos x="f1631" y="f1632"/>
                </a:cxn>
                <a:cxn ang="f899">
                  <a:pos x="f1633" y="f1634"/>
                </a:cxn>
                <a:cxn ang="f899">
                  <a:pos x="f1635" y="f1636"/>
                </a:cxn>
                <a:cxn ang="f899">
                  <a:pos x="f1637" y="f1638"/>
                </a:cxn>
                <a:cxn ang="f899">
                  <a:pos x="f1639" y="f1640"/>
                </a:cxn>
                <a:cxn ang="f899">
                  <a:pos x="f1641" y="f1642"/>
                </a:cxn>
                <a:cxn ang="f899">
                  <a:pos x="f1643" y="f1644"/>
                </a:cxn>
                <a:cxn ang="f899">
                  <a:pos x="f1645" y="f1646"/>
                </a:cxn>
                <a:cxn ang="f899">
                  <a:pos x="f1647" y="f1648"/>
                </a:cxn>
                <a:cxn ang="f899">
                  <a:pos x="f1649" y="f1650"/>
                </a:cxn>
                <a:cxn ang="f899">
                  <a:pos x="f1651" y="f1652"/>
                </a:cxn>
                <a:cxn ang="f899">
                  <a:pos x="f1653" y="f1654"/>
                </a:cxn>
                <a:cxn ang="f899">
                  <a:pos x="f1655" y="f1656"/>
                </a:cxn>
                <a:cxn ang="f899">
                  <a:pos x="f1657" y="f1658"/>
                </a:cxn>
                <a:cxn ang="f899">
                  <a:pos x="f1659" y="f1660"/>
                </a:cxn>
                <a:cxn ang="f899">
                  <a:pos x="f1661" y="f1662"/>
                </a:cxn>
                <a:cxn ang="f899">
                  <a:pos x="f1663" y="f1664"/>
                </a:cxn>
                <a:cxn ang="f899">
                  <a:pos x="f1665" y="f1666"/>
                </a:cxn>
                <a:cxn ang="f899">
                  <a:pos x="f1667" y="f1668"/>
                </a:cxn>
                <a:cxn ang="f899">
                  <a:pos x="f1669" y="f1670"/>
                </a:cxn>
                <a:cxn ang="f899">
                  <a:pos x="f1671" y="f1672"/>
                </a:cxn>
                <a:cxn ang="f899">
                  <a:pos x="f1673" y="f1674"/>
                </a:cxn>
                <a:cxn ang="f899">
                  <a:pos x="f1675" y="f1676"/>
                </a:cxn>
                <a:cxn ang="f899">
                  <a:pos x="f1677" y="f1678"/>
                </a:cxn>
                <a:cxn ang="f899">
                  <a:pos x="f1679" y="f1680"/>
                </a:cxn>
                <a:cxn ang="f899">
                  <a:pos x="f1681" y="f1682"/>
                </a:cxn>
                <a:cxn ang="f899">
                  <a:pos x="f1683" y="f1684"/>
                </a:cxn>
                <a:cxn ang="f899">
                  <a:pos x="f1685" y="f1686"/>
                </a:cxn>
                <a:cxn ang="f899">
                  <a:pos x="f1687" y="f1688"/>
                </a:cxn>
                <a:cxn ang="f899">
                  <a:pos x="f1689" y="f1690"/>
                </a:cxn>
                <a:cxn ang="f899">
                  <a:pos x="f1691" y="f1692"/>
                </a:cxn>
                <a:cxn ang="f899">
                  <a:pos x="f1693" y="f1694"/>
                </a:cxn>
                <a:cxn ang="f899">
                  <a:pos x="f1695" y="f1696"/>
                </a:cxn>
                <a:cxn ang="f899">
                  <a:pos x="f1697" y="f1698"/>
                </a:cxn>
                <a:cxn ang="f899">
                  <a:pos x="f1699" y="f1700"/>
                </a:cxn>
                <a:cxn ang="f899">
                  <a:pos x="f1701" y="f1702"/>
                </a:cxn>
                <a:cxn ang="f899">
                  <a:pos x="f1703" y="f1533"/>
                </a:cxn>
                <a:cxn ang="f899">
                  <a:pos x="f1704" y="f1533"/>
                </a:cxn>
                <a:cxn ang="f899">
                  <a:pos x="f1705" y="f1706"/>
                </a:cxn>
                <a:cxn ang="f899">
                  <a:pos x="f1707" y="f1708"/>
                </a:cxn>
                <a:cxn ang="f899">
                  <a:pos x="f1709" y="f1710"/>
                </a:cxn>
                <a:cxn ang="f899">
                  <a:pos x="f1711" y="f1712"/>
                </a:cxn>
                <a:cxn ang="f899">
                  <a:pos x="f1713" y="f1714"/>
                </a:cxn>
                <a:cxn ang="f899">
                  <a:pos x="f1715" y="f1716"/>
                </a:cxn>
                <a:cxn ang="f899">
                  <a:pos x="f1717" y="f1718"/>
                </a:cxn>
                <a:cxn ang="f899">
                  <a:pos x="f1719" y="f1720"/>
                </a:cxn>
                <a:cxn ang="f899">
                  <a:pos x="f1721" y="f1722"/>
                </a:cxn>
                <a:cxn ang="f899">
                  <a:pos x="f1723" y="f1724"/>
                </a:cxn>
                <a:cxn ang="f899">
                  <a:pos x="f1725" y="f1726"/>
                </a:cxn>
                <a:cxn ang="f899">
                  <a:pos x="f1727" y="f1728"/>
                </a:cxn>
                <a:cxn ang="f899">
                  <a:pos x="f1729" y="f1730"/>
                </a:cxn>
                <a:cxn ang="f899">
                  <a:pos x="f1731" y="f1732"/>
                </a:cxn>
                <a:cxn ang="f899">
                  <a:pos x="f1733" y="f1734"/>
                </a:cxn>
                <a:cxn ang="f899">
                  <a:pos x="f1735" y="f1736"/>
                </a:cxn>
                <a:cxn ang="f899">
                  <a:pos x="f1737" y="f1738"/>
                </a:cxn>
                <a:cxn ang="f899">
                  <a:pos x="f1739" y="f1740"/>
                </a:cxn>
                <a:cxn ang="f899">
                  <a:pos x="f1741" y="f1742"/>
                </a:cxn>
                <a:cxn ang="f899">
                  <a:pos x="f1743" y="f1744"/>
                </a:cxn>
                <a:cxn ang="f899">
                  <a:pos x="f1745" y="f1746"/>
                </a:cxn>
                <a:cxn ang="f899">
                  <a:pos x="f1747" y="f1748"/>
                </a:cxn>
                <a:cxn ang="f899">
                  <a:pos x="f1749" y="f1750"/>
                </a:cxn>
                <a:cxn ang="f899">
                  <a:pos x="f1751" y="f1752"/>
                </a:cxn>
                <a:cxn ang="f899">
                  <a:pos x="f1486" y="f1753"/>
                </a:cxn>
                <a:cxn ang="f899">
                  <a:pos x="f1486" y="f1754"/>
                </a:cxn>
                <a:cxn ang="f899">
                  <a:pos x="f1755" y="f1756"/>
                </a:cxn>
                <a:cxn ang="f899">
                  <a:pos x="f1757" y="f1758"/>
                </a:cxn>
                <a:cxn ang="f899">
                  <a:pos x="f1759" y="f1760"/>
                </a:cxn>
                <a:cxn ang="f899">
                  <a:pos x="f1761" y="f1762"/>
                </a:cxn>
                <a:cxn ang="f899">
                  <a:pos x="f1763" y="f1764"/>
                </a:cxn>
                <a:cxn ang="f899">
                  <a:pos x="f1765" y="f1766"/>
                </a:cxn>
                <a:cxn ang="f899">
                  <a:pos x="f1767" y="f1768"/>
                </a:cxn>
                <a:cxn ang="f899">
                  <a:pos x="f1769" y="f1770"/>
                </a:cxn>
                <a:cxn ang="f899">
                  <a:pos x="f1771" y="f1772"/>
                </a:cxn>
                <a:cxn ang="f899">
                  <a:pos x="f1773" y="f1774"/>
                </a:cxn>
              </a:cxnLst>
              <a:rect l="f1482" t="f1485" r="f1483" b="f1484"/>
              <a:pathLst>
                <a:path w="6091008" h="6858000">
                  <a:moveTo>
                    <a:pt x="f5" y="f8"/>
                  </a:moveTo>
                  <a:lnTo>
                    <a:pt x="f9" y="f10"/>
                  </a:lnTo>
                  <a:cubicBezTo>
                    <a:pt x="f11" y="f12"/>
                    <a:pt x="f13" y="f14"/>
                    <a:pt x="f15" y="f16"/>
                  </a:cubicBezTo>
                  <a:lnTo>
                    <a:pt x="f17" y="f18"/>
                  </a:lnTo>
                  <a:lnTo>
                    <a:pt x="f19" y="f20"/>
                  </a:ln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lnTo>
                    <a:pt x="f57" y="f7"/>
                  </a:lnTo>
                  <a:lnTo>
                    <a:pt x="f58" y="f7"/>
                  </a:lnTo>
                  <a:lnTo>
                    <a:pt x="f59" y="f60"/>
                  </a:lnTo>
                  <a:cubicBezTo>
                    <a:pt x="f61" y="f62"/>
                    <a:pt x="f63" y="f64"/>
                    <a:pt x="f65" y="f66"/>
                  </a:cubicBezTo>
                  <a:lnTo>
                    <a:pt x="f67" y="f68"/>
                  </a:lnTo>
                  <a:lnTo>
                    <a:pt x="f69" y="f70"/>
                  </a:lnTo>
                  <a:lnTo>
                    <a:pt x="f71" y="f72"/>
                  </a:lnTo>
                  <a:lnTo>
                    <a:pt x="f73" y="f74"/>
                  </a:lnTo>
                  <a:lnTo>
                    <a:pt x="f75" y="f76"/>
                  </a:lnTo>
                  <a:cubicBezTo>
                    <a:pt x="f77" y="f78"/>
                    <a:pt x="f79" y="f80"/>
                    <a:pt x="f81" y="f82"/>
                  </a:cubicBezTo>
                  <a:cubicBezTo>
                    <a:pt x="f83" y="f84"/>
                    <a:pt x="f85" y="f86"/>
                    <a:pt x="f87" y="f88"/>
                  </a:cubicBezTo>
                  <a:lnTo>
                    <a:pt x="f89" y="f90"/>
                  </a:lnTo>
                  <a:lnTo>
                    <a:pt x="f5" y="f91"/>
                  </a:lnTo>
                  <a:close/>
                  <a:moveTo>
                    <a:pt x="f92" y="f5"/>
                  </a:moveTo>
                  <a:lnTo>
                    <a:pt x="f93" y="f5"/>
                  </a:lnTo>
                  <a:lnTo>
                    <a:pt x="f94" y="f95"/>
                  </a:ln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lnTo>
                    <a:pt x="f120" y="f121"/>
                  </a:ln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lnTo>
                    <a:pt x="f146" y="f147"/>
                  </a:lnTo>
                  <a:cubicBezTo>
                    <a:pt x="f148" y="f149"/>
                    <a:pt x="f150" y="f151"/>
                    <a:pt x="f152" y="f153"/>
                  </a:cubicBezTo>
                  <a:lnTo>
                    <a:pt x="f154" y="f155"/>
                  </a:lnTo>
                  <a:cubicBezTo>
                    <a:pt x="f156" y="f157"/>
                    <a:pt x="f158" y="f159"/>
                    <a:pt x="f160" y="f161"/>
                  </a:cubicBezTo>
                  <a:cubicBezTo>
                    <a:pt x="f162" y="f163"/>
                    <a:pt x="f164" y="f165"/>
                    <a:pt x="f166" y="f167"/>
                  </a:cubicBezTo>
                  <a:cubicBezTo>
                    <a:pt x="f168" y="f169"/>
                    <a:pt x="f170" y="f171"/>
                    <a:pt x="f172" y="f173"/>
                  </a:cubicBezTo>
                  <a:lnTo>
                    <a:pt x="f174" y="f175"/>
                  </a:lnTo>
                  <a:cubicBezTo>
                    <a:pt x="f176" y="f177"/>
                    <a:pt x="f178" y="f179"/>
                    <a:pt x="f180" y="f181"/>
                  </a:cubicBezTo>
                  <a:lnTo>
                    <a:pt x="f182" y="f183"/>
                  </a:lnTo>
                  <a:lnTo>
                    <a:pt x="f184" y="f185"/>
                  </a:lnTo>
                  <a:cubicBezTo>
                    <a:pt x="f186" y="f187"/>
                    <a:pt x="f188" y="f189"/>
                    <a:pt x="f190" y="f191"/>
                  </a:cubicBezTo>
                  <a:cubicBezTo>
                    <a:pt x="f192" y="f193"/>
                    <a:pt x="f194" y="f195"/>
                    <a:pt x="f196" y="f197"/>
                  </a:cubicBezTo>
                  <a:lnTo>
                    <a:pt x="f198" y="f199"/>
                  </a:lnTo>
                  <a:cubicBezTo>
                    <a:pt x="f200" y="f201"/>
                    <a:pt x="f202" y="f203"/>
                    <a:pt x="f204" y="f205"/>
                  </a:cubicBezTo>
                  <a:lnTo>
                    <a:pt x="f206" y="f207"/>
                  </a:lnTo>
                  <a:lnTo>
                    <a:pt x="f208" y="f209"/>
                  </a:lnTo>
                  <a:cubicBezTo>
                    <a:pt x="f210" y="f211"/>
                    <a:pt x="f212" y="f213"/>
                    <a:pt x="f214" y="f215"/>
                  </a:cubicBezTo>
                  <a:cubicBezTo>
                    <a:pt x="f216" y="f217"/>
                    <a:pt x="f218" y="f219"/>
                    <a:pt x="f220" y="f221"/>
                  </a:cubicBezTo>
                  <a:cubicBezTo>
                    <a:pt x="f222" y="f223"/>
                    <a:pt x="f224" y="f225"/>
                    <a:pt x="f226" y="f227"/>
                  </a:cubicBezTo>
                  <a:lnTo>
                    <a:pt x="f228" y="f229"/>
                  </a:lnTo>
                  <a:cubicBezTo>
                    <a:pt x="f230" y="f231"/>
                    <a:pt x="f232" y="f233"/>
                    <a:pt x="f234" y="f235"/>
                  </a:cubicBezTo>
                  <a:lnTo>
                    <a:pt x="f236" y="f237"/>
                  </a:lnTo>
                  <a:lnTo>
                    <a:pt x="f238" y="f239"/>
                  </a:lnTo>
                  <a:cubicBezTo>
                    <a:pt x="f240" y="f241"/>
                    <a:pt x="f242" y="f243"/>
                    <a:pt x="f244" y="f245"/>
                  </a:cubicBezTo>
                  <a:cubicBezTo>
                    <a:pt x="f246" y="f247"/>
                    <a:pt x="f248" y="f249"/>
                    <a:pt x="f250" y="f251"/>
                  </a:cubicBezTo>
                  <a:lnTo>
                    <a:pt x="f252" y="f253"/>
                  </a:lnTo>
                  <a:lnTo>
                    <a:pt x="f254" y="f255"/>
                  </a:lnTo>
                  <a:cubicBezTo>
                    <a:pt x="f256" y="f257"/>
                    <a:pt x="f258" y="f259"/>
                    <a:pt x="f260" y="f261"/>
                  </a:cubicBezTo>
                  <a:cubicBezTo>
                    <a:pt x="f262" y="f263"/>
                    <a:pt x="f264" y="f265"/>
                    <a:pt x="f266" y="f267"/>
                  </a:cubicBezTo>
                  <a:cubicBezTo>
                    <a:pt x="f268" y="f269"/>
                    <a:pt x="f270" y="f271"/>
                    <a:pt x="f272" y="f273"/>
                  </a:cubicBezTo>
                  <a:lnTo>
                    <a:pt x="f274" y="f7"/>
                  </a:lnTo>
                  <a:lnTo>
                    <a:pt x="f275" y="f7"/>
                  </a:lnTo>
                  <a:lnTo>
                    <a:pt x="f276" y="f277"/>
                  </a:ln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lnTo>
                    <a:pt x="f326" y="f327"/>
                  </a:lnTo>
                  <a:lnTo>
                    <a:pt x="f328" y="f329"/>
                  </a:lnTo>
                  <a:cubicBezTo>
                    <a:pt x="f330" y="f331"/>
                    <a:pt x="f332" y="f333"/>
                    <a:pt x="f334" y="f335"/>
                  </a:cubicBezTo>
                  <a:lnTo>
                    <a:pt x="f336" y="f337"/>
                  </a:lnTo>
                  <a:cubicBezTo>
                    <a:pt x="f338" y="f339"/>
                    <a:pt x="f340" y="f341"/>
                    <a:pt x="f342" y="f343"/>
                  </a:cubicBezTo>
                  <a:cubicBezTo>
                    <a:pt x="f344" y="f345"/>
                    <a:pt x="f346" y="f347"/>
                    <a:pt x="f348" y="f349"/>
                  </a:cubicBezTo>
                  <a:cubicBezTo>
                    <a:pt x="f350" y="f351"/>
                    <a:pt x="f352" y="f353"/>
                    <a:pt x="f354" y="f355"/>
                  </a:cubicBez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lnTo>
                    <a:pt x="f382" y="f383"/>
                  </a:lnTo>
                  <a:cubicBezTo>
                    <a:pt x="f384" y="f385"/>
                    <a:pt x="f386" y="f387"/>
                    <a:pt x="f388" y="f389"/>
                  </a:cubicBezTo>
                  <a:lnTo>
                    <a:pt x="f390" y="f391"/>
                  </a:lnTo>
                  <a:cubicBezTo>
                    <a:pt x="f392" y="f393"/>
                    <a:pt x="f394" y="f395"/>
                    <a:pt x="f396" y="f397"/>
                  </a:cubicBezTo>
                  <a:cubicBezTo>
                    <a:pt x="f398" y="f399"/>
                    <a:pt x="f400" y="f401"/>
                    <a:pt x="f402" y="f403"/>
                  </a:cubicBezTo>
                  <a:cubicBezTo>
                    <a:pt x="f404" y="f405"/>
                    <a:pt x="f406" y="f407"/>
                    <a:pt x="f408" y="f409"/>
                  </a:cubicBezTo>
                  <a:lnTo>
                    <a:pt x="f410" y="f411"/>
                  </a:lnTo>
                  <a:lnTo>
                    <a:pt x="f412" y="f413"/>
                  </a:lnTo>
                  <a:lnTo>
                    <a:pt x="f414" y="f415"/>
                  </a:lnTo>
                  <a:cubicBezTo>
                    <a:pt x="f416" y="f417"/>
                    <a:pt x="f418" y="f419"/>
                    <a:pt x="f420" y="f421"/>
                  </a:cubicBezTo>
                  <a:cubicBezTo>
                    <a:pt x="f422" y="f423"/>
                    <a:pt x="f424" y="f425"/>
                    <a:pt x="f426" y="f427"/>
                  </a:cubicBezTo>
                  <a:cubicBezTo>
                    <a:pt x="f428" y="f429"/>
                    <a:pt x="f430" y="f431"/>
                    <a:pt x="f432" y="f433"/>
                  </a:cubicBezTo>
                  <a:lnTo>
                    <a:pt x="f434" y="f435"/>
                  </a:lnTo>
                  <a:cubicBezTo>
                    <a:pt x="f436" y="f437"/>
                    <a:pt x="f438" y="f439"/>
                    <a:pt x="f440" y="f441"/>
                  </a:cubicBezTo>
                  <a:cubicBezTo>
                    <a:pt x="f442" y="f443"/>
                    <a:pt x="f444" y="f445"/>
                    <a:pt x="f446" y="f447"/>
                  </a:cubicBezTo>
                  <a:cubicBezTo>
                    <a:pt x="f448" y="f449"/>
                    <a:pt x="f450" y="f451"/>
                    <a:pt x="f452" y="f453"/>
                  </a:cubicBezTo>
                  <a:cubicBezTo>
                    <a:pt x="f454" y="f455"/>
                    <a:pt x="f456" y="f457"/>
                    <a:pt x="f458" y="f459"/>
                  </a:cubicBezTo>
                  <a:cubicBezTo>
                    <a:pt x="f460" y="f461"/>
                    <a:pt x="f462" y="f463"/>
                    <a:pt x="f464" y="f465"/>
                  </a:cubicBezTo>
                  <a:cubicBezTo>
                    <a:pt x="f466" y="f467"/>
                    <a:pt x="f468" y="f469"/>
                    <a:pt x="f470" y="f471"/>
                  </a:cubicBezTo>
                  <a:lnTo>
                    <a:pt x="f472" y="f473"/>
                  </a:lnTo>
                  <a:close/>
                  <a:moveTo>
                    <a:pt x="f474" y="f5"/>
                  </a:moveTo>
                  <a:lnTo>
                    <a:pt x="f475" y="f5"/>
                  </a:lnTo>
                  <a:lnTo>
                    <a:pt x="f476" y="f477"/>
                  </a:lnTo>
                  <a:cubicBezTo>
                    <a:pt x="f478" y="f479"/>
                    <a:pt x="f480" y="f481"/>
                    <a:pt x="f482" y="f483"/>
                  </a:cubicBezTo>
                  <a:cubicBezTo>
                    <a:pt x="f484" y="f485"/>
                    <a:pt x="f486" y="f487"/>
                    <a:pt x="f488" y="f489"/>
                  </a:cubicBezTo>
                  <a:cubicBezTo>
                    <a:pt x="f490" y="f491"/>
                    <a:pt x="f492" y="f493"/>
                    <a:pt x="f494" y="f495"/>
                  </a:cubicBezTo>
                  <a:lnTo>
                    <a:pt x="f496" y="f497"/>
                  </a:lnTo>
                  <a:lnTo>
                    <a:pt x="f498" y="f499"/>
                  </a:lnTo>
                  <a:cubicBezTo>
                    <a:pt x="f500" y="f501"/>
                    <a:pt x="f502" y="f503"/>
                    <a:pt x="f504" y="f505"/>
                  </a:cubicBezTo>
                  <a:lnTo>
                    <a:pt x="f506" y="f507"/>
                  </a:lnTo>
                  <a:lnTo>
                    <a:pt x="f508" y="f509"/>
                  </a:lnTo>
                  <a:cubicBezTo>
                    <a:pt x="f510" y="f511"/>
                    <a:pt x="f512" y="f513"/>
                    <a:pt x="f514" y="f515"/>
                  </a:cubicBezTo>
                  <a:lnTo>
                    <a:pt x="f516" y="f517"/>
                  </a:lnTo>
                  <a:cubicBezTo>
                    <a:pt x="f518" y="f519"/>
                    <a:pt x="f520" y="f521"/>
                    <a:pt x="f522" y="f523"/>
                  </a:cubicBezTo>
                  <a:lnTo>
                    <a:pt x="f524" y="f525"/>
                  </a:lnTo>
                  <a:lnTo>
                    <a:pt x="f526" y="f527"/>
                  </a:lnTo>
                  <a:lnTo>
                    <a:pt x="f528" y="f529"/>
                  </a:lnTo>
                  <a:lnTo>
                    <a:pt x="f530" y="f531"/>
                  </a:lnTo>
                  <a:lnTo>
                    <a:pt x="f532" y="f533"/>
                  </a:lnTo>
                  <a:lnTo>
                    <a:pt x="f534" y="f535"/>
                  </a:lnTo>
                  <a:lnTo>
                    <a:pt x="f536" y="f537"/>
                  </a:lnTo>
                  <a:lnTo>
                    <a:pt x="f538" y="f539"/>
                  </a:lnTo>
                  <a:cubicBezTo>
                    <a:pt x="f540" y="f541"/>
                    <a:pt x="f542" y="f543"/>
                    <a:pt x="f544" y="f545"/>
                  </a:cubicBezTo>
                  <a:cubicBezTo>
                    <a:pt x="f546" y="f547"/>
                    <a:pt x="f548" y="f549"/>
                    <a:pt x="f550" y="f551"/>
                  </a:cubicBezTo>
                  <a:cubicBezTo>
                    <a:pt x="f552" y="f553"/>
                    <a:pt x="f554" y="f555"/>
                    <a:pt x="f556" y="f557"/>
                  </a:cubicBezTo>
                  <a:lnTo>
                    <a:pt x="f558" y="f559"/>
                  </a:lnTo>
                  <a:lnTo>
                    <a:pt x="f5" y="f560"/>
                  </a:lnTo>
                  <a:lnTo>
                    <a:pt x="f5" y="f561"/>
                  </a:lnTo>
                  <a:lnTo>
                    <a:pt x="f562" y="f563"/>
                  </a:lnTo>
                  <a:cubicBezTo>
                    <a:pt x="f564" y="f565"/>
                    <a:pt x="f566" y="f567"/>
                    <a:pt x="f568" y="f569"/>
                  </a:cubicBezTo>
                  <a:cubicBezTo>
                    <a:pt x="f570" y="f571"/>
                    <a:pt x="f572" y="f573"/>
                    <a:pt x="f574" y="f575"/>
                  </a:cubicBezTo>
                  <a:cubicBezTo>
                    <a:pt x="f576" y="f577"/>
                    <a:pt x="f578" y="f579"/>
                    <a:pt x="f580" y="f581"/>
                  </a:cubicBezTo>
                  <a:lnTo>
                    <a:pt x="f582" y="f583"/>
                  </a:lnTo>
                  <a:lnTo>
                    <a:pt x="f584" y="f585"/>
                  </a:lnTo>
                  <a:lnTo>
                    <a:pt x="f586" y="f587"/>
                  </a:lnTo>
                  <a:lnTo>
                    <a:pt x="f588" y="f589"/>
                  </a:lnTo>
                  <a:cubicBezTo>
                    <a:pt x="f590" y="f591"/>
                    <a:pt x="f592" y="f593"/>
                    <a:pt x="f594" y="f595"/>
                  </a:cubicBezTo>
                  <a:lnTo>
                    <a:pt x="f596" y="f597"/>
                  </a:ln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Freeform: Shape 3085">
              <a:extLst>
                <a:ext uri="{FF2B5EF4-FFF2-40B4-BE49-F238E27FC236}">
                  <a16:creationId xmlns:a16="http://schemas.microsoft.com/office/drawing/2014/main" id="{D07689E3-DEE6-5A9F-6EB1-1D838D06EAB5}"/>
                </a:ext>
                <a:ext uri="{C183D7F6-B498-43B3-948B-1728B52AA6E4}">
                  <adec:decorative xmlns:adec="http://schemas.microsoft.com/office/drawing/2017/decorative" val="1"/>
                </a:ext>
              </a:extLst>
            </p:cNvPr>
            <p:cNvSpPr/>
            <p:nvPr/>
          </p:nvSpPr>
          <p:spPr>
            <a:xfrm>
              <a:off x="301" y="-365"/>
              <a:ext cx="6055595" cy="6858000"/>
            </a:xfrm>
            <a:custGeom>
              <a:avLst/>
              <a:gdLst>
                <a:gd name="f0" fmla="val 10800000"/>
                <a:gd name="f1" fmla="val 5400000"/>
                <a:gd name="f2" fmla="val 180"/>
                <a:gd name="f3" fmla="val w"/>
                <a:gd name="f4" fmla="val h"/>
                <a:gd name="f5" fmla="val 0"/>
                <a:gd name="f6" fmla="val 6055600"/>
                <a:gd name="f7" fmla="val 6858000"/>
                <a:gd name="f8" fmla="val 5960220"/>
                <a:gd name="f9" fmla="val 36039"/>
                <a:gd name="f10" fmla="val 6002605"/>
                <a:gd name="f11" fmla="val 54896"/>
                <a:gd name="f12" fmla="val 6021530"/>
                <a:gd name="f13" fmla="val 73635"/>
                <a:gd name="f14" fmla="val 6040425"/>
                <a:gd name="f15" fmla="val 92950"/>
                <a:gd name="f16" fmla="val 6059050"/>
                <a:gd name="f17" fmla="val 153706"/>
                <a:gd name="f18" fmla="val 6111427"/>
                <a:gd name="f19" fmla="val 173546"/>
                <a:gd name="f20" fmla="val 6129485"/>
                <a:gd name="f21" fmla="val 195722"/>
                <a:gd name="f22" fmla="val 6144912"/>
                <a:gd name="f23" fmla="val 216806"/>
                <a:gd name="f24" fmla="val 6161603"/>
                <a:gd name="f25" fmla="val 238229"/>
                <a:gd name="f26" fmla="val 6177961"/>
                <a:gd name="f27" fmla="val 259466"/>
                <a:gd name="f28" fmla="val 6194551"/>
                <a:gd name="f29" fmla="val 281945"/>
                <a:gd name="f30" fmla="val 6209777"/>
                <a:gd name="f31" fmla="val 369940"/>
                <a:gd name="f32" fmla="val 6272709"/>
                <a:gd name="f33" fmla="val 461791"/>
                <a:gd name="f34" fmla="val 6332004"/>
                <a:gd name="f35" fmla="val 553337"/>
                <a:gd name="f36" fmla="val 6391500"/>
                <a:gd name="f37" fmla="val 690543"/>
                <a:gd name="f38" fmla="val 6481634"/>
                <a:gd name="f39" fmla="val 827127"/>
                <a:gd name="f40" fmla="val 6573159"/>
                <a:gd name="f41" fmla="val 917674"/>
                <a:gd name="f42" fmla="val 6634511"/>
                <a:gd name="f43" fmla="val 1007156"/>
                <a:gd name="f44" fmla="val 6697737"/>
                <a:gd name="f45" fmla="val 1095915"/>
                <a:gd name="f46" fmla="val 6762202"/>
                <a:gd name="f47" fmla="val 1224853"/>
                <a:gd name="f48" fmla="val 1154072"/>
                <a:gd name="f49" fmla="val 1073489"/>
                <a:gd name="f50" fmla="val 6799140"/>
                <a:gd name="f51" fmla="val 983882"/>
                <a:gd name="f52" fmla="val 6736908"/>
                <a:gd name="f53" fmla="val 892851"/>
                <a:gd name="f54" fmla="val 6677125"/>
                <a:gd name="f55" fmla="val 800175"/>
                <a:gd name="f56" fmla="val 6620441"/>
                <a:gd name="f57" fmla="val 615108"/>
                <a:gd name="f58" fmla="val 6506015"/>
                <a:gd name="f59" fmla="val 422939"/>
                <a:gd name="f60" fmla="val 6407807"/>
                <a:gd name="f61" fmla="val 231518"/>
                <a:gd name="f62" fmla="val 6299323"/>
                <a:gd name="f63" fmla="val 207467"/>
                <a:gd name="f64" fmla="val 6286226"/>
                <a:gd name="f65" fmla="val 184098"/>
                <a:gd name="f66" fmla="val 6271045"/>
                <a:gd name="f67" fmla="val 160401"/>
                <a:gd name="f68" fmla="val 6256627"/>
                <a:gd name="f69" fmla="val 136809"/>
                <a:gd name="f70" fmla="val 6241811"/>
                <a:gd name="f71" fmla="val 112558"/>
                <a:gd name="f72" fmla="val 6228518"/>
                <a:gd name="f73" fmla="val 89697"/>
                <a:gd name="f74" fmla="val 6211916"/>
                <a:gd name="f75" fmla="val 20148"/>
                <a:gd name="f76" fmla="val 6163835"/>
                <a:gd name="f77" fmla="val 6147796"/>
                <a:gd name="f78" fmla="val 3748345"/>
                <a:gd name="f79" fmla="val 4277792"/>
                <a:gd name="f80" fmla="val 4339531"/>
                <a:gd name="f81" fmla="val 40262"/>
                <a:gd name="f82" fmla="val 4386991"/>
                <a:gd name="f83" fmla="val 75346"/>
                <a:gd name="f84" fmla="val 4432680"/>
                <a:gd name="f85" fmla="val 113353"/>
                <a:gd name="f86" fmla="val 4476306"/>
                <a:gd name="f87" fmla="val 153922"/>
                <a:gd name="f88" fmla="val 4563779"/>
                <a:gd name="f89" fmla="val 234693"/>
                <a:gd name="f90" fmla="val 4642423"/>
                <a:gd name="f91" fmla="val 325982"/>
                <a:gd name="f92" fmla="val 4713639"/>
                <a:gd name="f93" fmla="val 422076"/>
                <a:gd name="f94" fmla="val 4784481"/>
                <a:gd name="f95" fmla="val 518635"/>
                <a:gd name="f96" fmla="val 4848552"/>
                <a:gd name="f97" fmla="val 619893"/>
                <a:gd name="f98" fmla="val 4906991"/>
                <a:gd name="f99" fmla="val 723463"/>
                <a:gd name="f100" fmla="val 4965582"/>
                <a:gd name="f101" fmla="val 826932"/>
                <a:gd name="f102" fmla="val 5019421"/>
                <a:gd name="f103" fmla="val 932243"/>
                <a:gd name="f104" fmla="val 5070511"/>
                <a:gd name="f105" fmla="val 1037524"/>
                <a:gd name="f106" fmla="val 5121871"/>
                <a:gd name="f107" fmla="val 1142738"/>
                <a:gd name="f108" fmla="val 5170833"/>
                <a:gd name="f109" fmla="val 1248016"/>
                <a:gd name="f110" fmla="val 5219493"/>
                <a:gd name="f111" fmla="val 1352079"/>
                <a:gd name="f112" fmla="val 5268459"/>
                <a:gd name="f113" fmla="val 1455943"/>
                <a:gd name="f114" fmla="val 5317204"/>
                <a:gd name="f115" fmla="val 1558756"/>
                <a:gd name="f116" fmla="val 5367779"/>
                <a:gd name="f117" fmla="val 1658945"/>
                <a:gd name="f118" fmla="val 5446095"/>
                <a:gd name="f119" fmla="val 1811301"/>
                <a:gd name="f120" fmla="val 5472584"/>
                <a:gd name="f121" fmla="val 1862992"/>
                <a:gd name="f122" fmla="val 5498885"/>
                <a:gd name="f123" fmla="val 1914915"/>
                <a:gd name="f124" fmla="val 5525115"/>
                <a:gd name="f125" fmla="val 1967103"/>
                <a:gd name="f126" fmla="val 5629428"/>
                <a:gd name="f127" fmla="val 2176256"/>
                <a:gd name="f128" fmla="val 5730254"/>
                <a:gd name="f129" fmla="val 2391411"/>
                <a:gd name="f130" fmla="val 5816642"/>
                <a:gd name="f131" fmla="val 2618837"/>
                <a:gd name="f132" fmla="val 5902562"/>
                <a:gd name="f133" fmla="val 2846137"/>
                <a:gd name="f134" fmla="val 5974641"/>
                <a:gd name="f135" fmla="val 3086291"/>
                <a:gd name="f136" fmla="val 6015787"/>
                <a:gd name="f137" fmla="val 3339957"/>
                <a:gd name="f138" fmla="val 6036373"/>
                <a:gd name="f139" fmla="val 3466512"/>
                <a:gd name="f140" fmla="val 6050262"/>
                <a:gd name="f141" fmla="val 3596084"/>
                <a:gd name="f142" fmla="val 6054206"/>
                <a:gd name="f143" fmla="val 3727239"/>
                <a:gd name="f144" fmla="val 6058266"/>
                <a:gd name="f145" fmla="val 3858425"/>
                <a:gd name="f146" fmla="val 6053460"/>
                <a:gd name="f147" fmla="val 3990915"/>
                <a:gd name="f148" fmla="val 6039811"/>
                <a:gd name="f149" fmla="val 4122735"/>
                <a:gd name="f150" fmla="val 6026397"/>
                <a:gd name="f151" fmla="val 4254618"/>
                <a:gd name="f152" fmla="val 6002552"/>
                <a:gd name="f153" fmla="val 4385688"/>
                <a:gd name="f154" fmla="val 5971601"/>
                <a:gd name="f155" fmla="val 4514288"/>
                <a:gd name="f156" fmla="val 5963342"/>
                <a:gd name="f157" fmla="val 4546050"/>
                <a:gd name="f158" fmla="val 5955885"/>
                <a:gd name="f159" fmla="val 4579019"/>
                <a:gd name="f160" fmla="val 5946751"/>
                <a:gd name="f161" fmla="val 4609838"/>
                <a:gd name="f162" fmla="val 5919986"/>
                <a:gd name="f163" fmla="val 4703178"/>
                <a:gd name="f164" fmla="val 5890731"/>
                <a:gd name="f165" fmla="val 4795992"/>
                <a:gd name="f166" fmla="val 5880825"/>
                <a:gd name="f167" fmla="val 4826888"/>
                <a:gd name="f168" fmla="val 5869667"/>
                <a:gd name="f169" fmla="val 4857307"/>
                <a:gd name="f170" fmla="val 5859058"/>
                <a:gd name="f171" fmla="val 4888015"/>
                <a:gd name="f172" fmla="val 5772112"/>
                <a:gd name="f173" fmla="val 5132558"/>
                <a:gd name="f174" fmla="val 5660551"/>
                <a:gd name="f175" fmla="val 5369373"/>
                <a:gd name="f176" fmla="val 5525053"/>
                <a:gd name="f177" fmla="val 5588449"/>
                <a:gd name="f178" fmla="val 5389674"/>
                <a:gd name="f179" fmla="val 5807557"/>
                <a:gd name="f180" fmla="val 5232835"/>
                <a:gd name="f181" fmla="val 6010440"/>
                <a:gd name="f182" fmla="val 5058962"/>
                <a:gd name="f183" fmla="val 6189929"/>
                <a:gd name="f184" fmla="val 4972125"/>
                <a:gd name="f185" fmla="val 6279771"/>
                <a:gd name="f186" fmla="val 4880998"/>
                <a:gd name="f187" fmla="val 6363650"/>
                <a:gd name="f188" fmla="val 4787706"/>
                <a:gd name="f189" fmla="val 6442985"/>
                <a:gd name="f190" fmla="val 4693655"/>
                <a:gd name="f191" fmla="val 6521410"/>
                <a:gd name="f192" fmla="val 4597439"/>
                <a:gd name="f193" fmla="val 6595290"/>
                <a:gd name="f194" fmla="val 4498686"/>
                <a:gd name="f195" fmla="val 6663678"/>
                <a:gd name="f196" fmla="val 4399893"/>
                <a:gd name="f197" fmla="val 6731984"/>
                <a:gd name="f198" fmla="val 4299240"/>
                <a:gd name="f199" fmla="val 6795191"/>
                <a:gd name="f200" fmla="val 4197167"/>
                <a:gd name="f201" fmla="val 6854053"/>
                <a:gd name="f202" fmla="val 4189720"/>
                <a:gd name="f203" fmla="val 3651929"/>
                <a:gd name="f204" fmla="val 3789040"/>
                <a:gd name="f205" fmla="val 6778034"/>
                <a:gd name="f206" fmla="val 3978462"/>
                <a:gd name="f207" fmla="val 6656931"/>
                <a:gd name="f208" fmla="val 4162446"/>
                <a:gd name="f209" fmla="val 6525734"/>
                <a:gd name="f210" fmla="val 4335568"/>
                <a:gd name="f211" fmla="val 6382709"/>
                <a:gd name="f212" fmla="val 4422084"/>
                <a:gd name="f213" fmla="val 6310901"/>
                <a:gd name="f214" fmla="val 4506335"/>
                <a:gd name="f215" fmla="val 6236787"/>
                <a:gd name="f216" fmla="val 4586923"/>
                <a:gd name="f217" fmla="val 6158577"/>
                <a:gd name="f218" fmla="val 4668153"/>
                <a:gd name="f219" fmla="val 6081248"/>
                <a:gd name="f220" fmla="val 4745649"/>
                <a:gd name="f221" fmla="val 6000086"/>
                <a:gd name="f222" fmla="val 4819585"/>
                <a:gd name="f223" fmla="val 5915847"/>
                <a:gd name="f224" fmla="val 4967573"/>
                <a:gd name="f225" fmla="val 5747401"/>
                <a:gd name="f226" fmla="val 5101426"/>
                <a:gd name="f227" fmla="val 5566247"/>
                <a:gd name="f228" fmla="val 5214727"/>
                <a:gd name="f229" fmla="val 5371094"/>
                <a:gd name="f230" fmla="val 5327795"/>
                <a:gd name="f231" fmla="val 5175879"/>
                <a:gd name="f232" fmla="val 5421090"/>
                <a:gd name="f233" fmla="val 4968427"/>
                <a:gd name="f234" fmla="val 5495409"/>
                <a:gd name="f235" fmla="val 4752778"/>
                <a:gd name="f236" fmla="val 5504291"/>
                <a:gd name="f237" fmla="val 4725712"/>
                <a:gd name="f238" fmla="val 5513872"/>
                <a:gd name="f239" fmla="val 4698834"/>
                <a:gd name="f240" fmla="val 5522322"/>
                <a:gd name="f241" fmla="val 4671511"/>
                <a:gd name="f242" fmla="val 5547631"/>
                <a:gd name="f243" fmla="val 4589675"/>
                <a:gd name="f244" fmla="val 5570792"/>
                <a:gd name="f245" fmla="val 4506978"/>
                <a:gd name="f246" fmla="val 5578845"/>
                <a:gd name="f247" fmla="val 4479265"/>
                <a:gd name="f248" fmla="val 5584485"/>
                <a:gd name="f249" fmla="val 4452605"/>
                <a:gd name="f250" fmla="val 5591541"/>
                <a:gd name="f251" fmla="val 4425334"/>
                <a:gd name="f252" fmla="val 5618002"/>
                <a:gd name="f253" fmla="val 4316765"/>
                <a:gd name="f254" fmla="val 5636850"/>
                <a:gd name="f255" fmla="val 4207148"/>
                <a:gd name="f256" fmla="val 5649500"/>
                <a:gd name="f257" fmla="val 4097286"/>
                <a:gd name="f258" fmla="val 5674602"/>
                <a:gd name="f259" fmla="val 3877368"/>
                <a:gd name="f260" fmla="val 5668749"/>
                <a:gd name="f261" fmla="val 3656091"/>
                <a:gd name="f262" fmla="val 5637615"/>
                <a:gd name="f263" fmla="val 3437524"/>
                <a:gd name="f264" fmla="val 5605861"/>
                <a:gd name="f265" fmla="val 3218934"/>
                <a:gd name="f266" fmla="val 5549060"/>
                <a:gd name="f267" fmla="val 3003118"/>
                <a:gd name="f268" fmla="val 5475454"/>
                <a:gd name="f269" fmla="val 2791575"/>
                <a:gd name="f270" fmla="val 5402070"/>
                <a:gd name="f271" fmla="val 2579668"/>
                <a:gd name="f272" fmla="val 5313111"/>
                <a:gd name="f273" fmla="val 2371656"/>
                <a:gd name="f274" fmla="val 5217600"/>
                <a:gd name="f275" fmla="val 2164719"/>
                <a:gd name="f276" fmla="val 5193627"/>
                <a:gd name="f277" fmla="val 2112994"/>
                <a:gd name="f278" fmla="val 5169419"/>
                <a:gd name="f279" fmla="val 2061207"/>
                <a:gd name="f280" fmla="val 5144941"/>
                <a:gd name="f281" fmla="val 2009490"/>
                <a:gd name="f282" fmla="val 5070052"/>
                <a:gd name="f283" fmla="val 1851823"/>
                <a:gd name="f284" fmla="val 5020031"/>
                <a:gd name="f285" fmla="val 1744421"/>
                <a:gd name="f286" fmla="val 4972748"/>
                <a:gd name="f287" fmla="val 1636620"/>
                <a:gd name="f288" fmla="val 4926984"/>
                <a:gd name="f289" fmla="val 1529226"/>
                <a:gd name="f290" fmla="val 4790925"/>
                <a:gd name="f291" fmla="val 1209923"/>
                <a:gd name="f292" fmla="val 4745458"/>
                <a:gd name="f293" fmla="val 1105158"/>
                <a:gd name="f294" fmla="val 4699567"/>
                <a:gd name="f295" fmla="val 1001976"/>
                <a:gd name="f296" fmla="val 4650559"/>
                <a:gd name="f297" fmla="val 902490"/>
                <a:gd name="f298" fmla="val 4601243"/>
                <a:gd name="f299" fmla="val 803205"/>
                <a:gd name="f300" fmla="val 4549606"/>
                <a:gd name="f301" fmla="val 706978"/>
                <a:gd name="f302" fmla="val 4491930"/>
                <a:gd name="f303" fmla="val 616919"/>
                <a:gd name="f304" fmla="val 4434712"/>
                <a:gd name="f305" fmla="val 526559"/>
                <a:gd name="f306" fmla="val 4372370"/>
                <a:gd name="f307" fmla="val 441762"/>
                <a:gd name="f308" fmla="val 4302323"/>
                <a:gd name="f309" fmla="val 366083"/>
                <a:gd name="f310" fmla="val 4232428"/>
                <a:gd name="f311" fmla="val 290304"/>
                <a:gd name="f312" fmla="val 4155542"/>
                <a:gd name="f313" fmla="val 222846"/>
                <a:gd name="f314" fmla="val 4072203"/>
                <a:gd name="f315" fmla="val 164982"/>
                <a:gd name="f316" fmla="val 3988864"/>
                <a:gd name="f317" fmla="val 107118"/>
                <a:gd name="f318" fmla="val 3898693"/>
                <a:gd name="f319" fmla="val 59316"/>
                <a:gd name="f320" fmla="val 3803964"/>
                <a:gd name="f321" fmla="val 21052"/>
                <a:gd name="f322" fmla="val 3768314"/>
                <a:gd name="f323" fmla="val 6826"/>
                <a:gd name="f324" fmla="val 1589779"/>
                <a:gd name="f325" fmla="val 1918056"/>
                <a:gd name="f326" fmla="val 1764243"/>
                <a:gd name="f327" fmla="val 55145"/>
                <a:gd name="f328" fmla="val 1609764"/>
                <a:gd name="f329" fmla="val 115414"/>
                <a:gd name="f330" fmla="val 1458840"/>
                <a:gd name="f331" fmla="val 188978"/>
                <a:gd name="f332" fmla="val 1313330"/>
                <a:gd name="f333" fmla="val 274424"/>
                <a:gd name="f334" fmla="val 924625"/>
                <a:gd name="f335" fmla="val 501532"/>
                <a:gd name="f336" fmla="val 576885"/>
                <a:gd name="f337" fmla="val 817476"/>
                <a:gd name="f338" fmla="val 295673"/>
                <a:gd name="f339" fmla="val 1187630"/>
                <a:gd name="f340" fmla="val 225216"/>
                <a:gd name="f341" fmla="val 1280162"/>
                <a:gd name="f342" fmla="val 158640"/>
                <a:gd name="f343" fmla="val 1375858"/>
                <a:gd name="f344" fmla="val 96207"/>
                <a:gd name="f345" fmla="val 1474327"/>
                <a:gd name="f346" fmla="val 1641460"/>
                <a:gd name="f347" fmla="val 1224218"/>
                <a:gd name="f348" fmla="val 150937"/>
                <a:gd name="f349" fmla="val 1040975"/>
                <a:gd name="f350" fmla="val 478530"/>
                <a:gd name="f351" fmla="val 677729"/>
                <a:gd name="f352" fmla="val 858178"/>
                <a:gd name="f353" fmla="val 381092"/>
                <a:gd name="f354" fmla="val 1264907"/>
                <a:gd name="f355" fmla="val 158248"/>
                <a:gd name="f356" fmla="val 1366631"/>
                <a:gd name="f357" fmla="val 102619"/>
                <a:gd name="f358" fmla="val 1470177"/>
                <a:gd name="f359" fmla="val 51760"/>
                <a:gd name="f360" fmla="val 1575167"/>
                <a:gd name="f361" fmla="val 5677"/>
                <a:gd name="f362" fmla="+- 0 0 -90"/>
                <a:gd name="f363" fmla="*/ f3 1 6055600"/>
                <a:gd name="f364" fmla="*/ f4 1 6858000"/>
                <a:gd name="f365" fmla="val f5"/>
                <a:gd name="f366" fmla="val f6"/>
                <a:gd name="f367" fmla="val f7"/>
                <a:gd name="f368" fmla="*/ f362 f0 1"/>
                <a:gd name="f369" fmla="+- f367 0 f365"/>
                <a:gd name="f370" fmla="+- f366 0 f365"/>
                <a:gd name="f371" fmla="*/ f368 1 f2"/>
                <a:gd name="f372" fmla="*/ f370 1 6055600"/>
                <a:gd name="f373" fmla="*/ f369 1 6858000"/>
                <a:gd name="f374" fmla="*/ 0 f370 1"/>
                <a:gd name="f375" fmla="*/ 5960220 f369 1"/>
                <a:gd name="f376" fmla="*/ 36039 f370 1"/>
                <a:gd name="f377" fmla="*/ 6002605 f369 1"/>
                <a:gd name="f378" fmla="*/ 92950 f370 1"/>
                <a:gd name="f379" fmla="*/ 6059050 f369 1"/>
                <a:gd name="f380" fmla="*/ 153706 f370 1"/>
                <a:gd name="f381" fmla="*/ 6111427 f369 1"/>
                <a:gd name="f382" fmla="*/ 216806 f370 1"/>
                <a:gd name="f383" fmla="*/ 6161603 f369 1"/>
                <a:gd name="f384" fmla="*/ 281945 f370 1"/>
                <a:gd name="f385" fmla="*/ 6209777 f369 1"/>
                <a:gd name="f386" fmla="*/ 553337 f370 1"/>
                <a:gd name="f387" fmla="*/ 6391500 f369 1"/>
                <a:gd name="f388" fmla="*/ 690543 f370 1"/>
                <a:gd name="f389" fmla="*/ 6481634 f369 1"/>
                <a:gd name="f390" fmla="*/ 827127 f370 1"/>
                <a:gd name="f391" fmla="*/ 6573159 f369 1"/>
                <a:gd name="f392" fmla="*/ 1095915 f370 1"/>
                <a:gd name="f393" fmla="*/ 6762202 f369 1"/>
                <a:gd name="f394" fmla="*/ 1224853 f370 1"/>
                <a:gd name="f395" fmla="*/ 6858000 f369 1"/>
                <a:gd name="f396" fmla="*/ 1154072 f370 1"/>
                <a:gd name="f397" fmla="*/ 1073489 f370 1"/>
                <a:gd name="f398" fmla="*/ 6799140 f369 1"/>
                <a:gd name="f399" fmla="*/ 800175 f370 1"/>
                <a:gd name="f400" fmla="*/ 6620441 f369 1"/>
                <a:gd name="f401" fmla="*/ 231518 f370 1"/>
                <a:gd name="f402" fmla="*/ 6299323 f369 1"/>
                <a:gd name="f403" fmla="*/ 160401 f370 1"/>
                <a:gd name="f404" fmla="*/ 6256627 f369 1"/>
                <a:gd name="f405" fmla="*/ 89697 f370 1"/>
                <a:gd name="f406" fmla="*/ 6211916 f369 1"/>
                <a:gd name="f407" fmla="*/ 20148 f370 1"/>
                <a:gd name="f408" fmla="*/ 6163835 f369 1"/>
                <a:gd name="f409" fmla="*/ 6147796 f369 1"/>
                <a:gd name="f410" fmla="*/ 3748345 f370 1"/>
                <a:gd name="f411" fmla="*/ 0 f369 1"/>
                <a:gd name="f412" fmla="*/ 4277792 f370 1"/>
                <a:gd name="f413" fmla="*/ 4339531 f370 1"/>
                <a:gd name="f414" fmla="*/ 40262 f369 1"/>
                <a:gd name="f415" fmla="*/ 4476306 f370 1"/>
                <a:gd name="f416" fmla="*/ 153922 f369 1"/>
                <a:gd name="f417" fmla="*/ 4713639 f370 1"/>
                <a:gd name="f418" fmla="*/ 422076 f369 1"/>
                <a:gd name="f419" fmla="*/ 4906991 f370 1"/>
                <a:gd name="f420" fmla="*/ 723463 f369 1"/>
                <a:gd name="f421" fmla="*/ 5070511 f370 1"/>
                <a:gd name="f422" fmla="*/ 1037524 f369 1"/>
                <a:gd name="f423" fmla="*/ 5219493 f370 1"/>
                <a:gd name="f424" fmla="*/ 1352079 f369 1"/>
                <a:gd name="f425" fmla="*/ 5367779 f370 1"/>
                <a:gd name="f426" fmla="*/ 1658945 f369 1"/>
                <a:gd name="f427" fmla="*/ 5446095 f370 1"/>
                <a:gd name="f428" fmla="*/ 1811301 f369 1"/>
                <a:gd name="f429" fmla="*/ 5525115 f370 1"/>
                <a:gd name="f430" fmla="*/ 1967103 f369 1"/>
                <a:gd name="f431" fmla="*/ 5816642 f370 1"/>
                <a:gd name="f432" fmla="*/ 2618837 f369 1"/>
                <a:gd name="f433" fmla="*/ 6015787 f370 1"/>
                <a:gd name="f434" fmla="*/ 3339957 f369 1"/>
                <a:gd name="f435" fmla="*/ 6054206 f370 1"/>
                <a:gd name="f436" fmla="*/ 3727239 f369 1"/>
                <a:gd name="f437" fmla="*/ 6039811 f370 1"/>
                <a:gd name="f438" fmla="*/ 4122735 f369 1"/>
                <a:gd name="f439" fmla="*/ 5971601 f370 1"/>
                <a:gd name="f440" fmla="*/ 4514288 f369 1"/>
                <a:gd name="f441" fmla="*/ 5946751 f370 1"/>
                <a:gd name="f442" fmla="*/ 4609838 f369 1"/>
                <a:gd name="f443" fmla="*/ 5919986 f370 1"/>
                <a:gd name="f444" fmla="*/ 4703178 f369 1"/>
                <a:gd name="f445" fmla="*/ 5890731 f370 1"/>
                <a:gd name="f446" fmla="*/ 4795992 f369 1"/>
                <a:gd name="f447" fmla="*/ 5859058 f370 1"/>
                <a:gd name="f448" fmla="*/ 4888015 f369 1"/>
                <a:gd name="f449" fmla="*/ 5525053 f370 1"/>
                <a:gd name="f450" fmla="*/ 5588449 f369 1"/>
                <a:gd name="f451" fmla="*/ 5058962 f370 1"/>
                <a:gd name="f452" fmla="*/ 6189929 f369 1"/>
                <a:gd name="f453" fmla="*/ 4787706 f370 1"/>
                <a:gd name="f454" fmla="*/ 6442985 f369 1"/>
                <a:gd name="f455" fmla="*/ 4498686 f370 1"/>
                <a:gd name="f456" fmla="*/ 6663678 f369 1"/>
                <a:gd name="f457" fmla="*/ 4197167 f370 1"/>
                <a:gd name="f458" fmla="*/ 6854053 f369 1"/>
                <a:gd name="f459" fmla="*/ 4189720 f370 1"/>
                <a:gd name="f460" fmla="*/ 3651929 f370 1"/>
                <a:gd name="f461" fmla="*/ 3789040 f370 1"/>
                <a:gd name="f462" fmla="*/ 6778034 f369 1"/>
                <a:gd name="f463" fmla="*/ 4335568 f370 1"/>
                <a:gd name="f464" fmla="*/ 6382709 f369 1"/>
                <a:gd name="f465" fmla="*/ 4586923 f370 1"/>
                <a:gd name="f466" fmla="*/ 6158577 f369 1"/>
                <a:gd name="f467" fmla="*/ 4819585 f370 1"/>
                <a:gd name="f468" fmla="*/ 5915847 f369 1"/>
                <a:gd name="f469" fmla="*/ 5214727 f370 1"/>
                <a:gd name="f470" fmla="*/ 5371094 f369 1"/>
                <a:gd name="f471" fmla="*/ 5495409 f370 1"/>
                <a:gd name="f472" fmla="*/ 4752778 f369 1"/>
                <a:gd name="f473" fmla="*/ 5522322 f370 1"/>
                <a:gd name="f474" fmla="*/ 4671511 f369 1"/>
                <a:gd name="f475" fmla="*/ 5547631 f370 1"/>
                <a:gd name="f476" fmla="*/ 4589675 f369 1"/>
                <a:gd name="f477" fmla="*/ 5570792 f370 1"/>
                <a:gd name="f478" fmla="*/ 4506978 f369 1"/>
                <a:gd name="f479" fmla="*/ 5591541 f370 1"/>
                <a:gd name="f480" fmla="*/ 4425334 f369 1"/>
                <a:gd name="f481" fmla="*/ 5649500 f370 1"/>
                <a:gd name="f482" fmla="*/ 4097286 f369 1"/>
                <a:gd name="f483" fmla="*/ 5637615 f370 1"/>
                <a:gd name="f484" fmla="*/ 3437524 f369 1"/>
                <a:gd name="f485" fmla="*/ 5475454 f370 1"/>
                <a:gd name="f486" fmla="*/ 2791575 f369 1"/>
                <a:gd name="f487" fmla="*/ 5217600 f370 1"/>
                <a:gd name="f488" fmla="*/ 2164719 f369 1"/>
                <a:gd name="f489" fmla="*/ 5144941 f370 1"/>
                <a:gd name="f490" fmla="*/ 2009490 f369 1"/>
                <a:gd name="f491" fmla="*/ 5070052 f370 1"/>
                <a:gd name="f492" fmla="*/ 1851823 f369 1"/>
                <a:gd name="f493" fmla="*/ 4926984 f370 1"/>
                <a:gd name="f494" fmla="*/ 1529226 f369 1"/>
                <a:gd name="f495" fmla="*/ 4790925 f370 1"/>
                <a:gd name="f496" fmla="*/ 1209923 f369 1"/>
                <a:gd name="f497" fmla="*/ 4650559 f370 1"/>
                <a:gd name="f498" fmla="*/ 902490 f369 1"/>
                <a:gd name="f499" fmla="*/ 4491930 f370 1"/>
                <a:gd name="f500" fmla="*/ 616919 f369 1"/>
                <a:gd name="f501" fmla="*/ 4302323 f370 1"/>
                <a:gd name="f502" fmla="*/ 366083 f369 1"/>
                <a:gd name="f503" fmla="*/ 4072203 f370 1"/>
                <a:gd name="f504" fmla="*/ 164982 f369 1"/>
                <a:gd name="f505" fmla="*/ 3803964 f370 1"/>
                <a:gd name="f506" fmla="*/ 21052 f369 1"/>
                <a:gd name="f507" fmla="*/ 3768314 f370 1"/>
                <a:gd name="f508" fmla="*/ 6826 f369 1"/>
                <a:gd name="f509" fmla="*/ 1589779 f370 1"/>
                <a:gd name="f510" fmla="*/ 1918056 f370 1"/>
                <a:gd name="f511" fmla="*/ 1764243 f370 1"/>
                <a:gd name="f512" fmla="*/ 55145 f369 1"/>
                <a:gd name="f513" fmla="*/ 1313330 f370 1"/>
                <a:gd name="f514" fmla="*/ 274424 f369 1"/>
                <a:gd name="f515" fmla="*/ 295673 f370 1"/>
                <a:gd name="f516" fmla="*/ 1187630 f369 1"/>
                <a:gd name="f517" fmla="*/ 96207 f370 1"/>
                <a:gd name="f518" fmla="*/ 1474327 f369 1"/>
                <a:gd name="f519" fmla="*/ 1641460 f369 1"/>
                <a:gd name="f520" fmla="*/ 1224218 f369 1"/>
                <a:gd name="f521" fmla="*/ 150937 f370 1"/>
                <a:gd name="f522" fmla="*/ 1040975 f369 1"/>
                <a:gd name="f523" fmla="*/ 1264907 f370 1"/>
                <a:gd name="f524" fmla="*/ 158248 f369 1"/>
                <a:gd name="f525" fmla="*/ 1575167 f370 1"/>
                <a:gd name="f526" fmla="*/ 5677 f369 1"/>
                <a:gd name="f527" fmla="+- f371 0 f1"/>
                <a:gd name="f528" fmla="*/ f374 1 6055600"/>
                <a:gd name="f529" fmla="*/ f375 1 6858000"/>
                <a:gd name="f530" fmla="*/ f376 1 6055600"/>
                <a:gd name="f531" fmla="*/ f377 1 6858000"/>
                <a:gd name="f532" fmla="*/ f378 1 6055600"/>
                <a:gd name="f533" fmla="*/ f379 1 6858000"/>
                <a:gd name="f534" fmla="*/ f380 1 6055600"/>
                <a:gd name="f535" fmla="*/ f381 1 6858000"/>
                <a:gd name="f536" fmla="*/ f382 1 6055600"/>
                <a:gd name="f537" fmla="*/ f383 1 6858000"/>
                <a:gd name="f538" fmla="*/ f384 1 6055600"/>
                <a:gd name="f539" fmla="*/ f385 1 6858000"/>
                <a:gd name="f540" fmla="*/ f386 1 6055600"/>
                <a:gd name="f541" fmla="*/ f387 1 6858000"/>
                <a:gd name="f542" fmla="*/ f388 1 6055600"/>
                <a:gd name="f543" fmla="*/ f389 1 6858000"/>
                <a:gd name="f544" fmla="*/ f390 1 6055600"/>
                <a:gd name="f545" fmla="*/ f391 1 6858000"/>
                <a:gd name="f546" fmla="*/ f392 1 6055600"/>
                <a:gd name="f547" fmla="*/ f393 1 6858000"/>
                <a:gd name="f548" fmla="*/ f394 1 6055600"/>
                <a:gd name="f549" fmla="*/ f395 1 6858000"/>
                <a:gd name="f550" fmla="*/ f396 1 6055600"/>
                <a:gd name="f551" fmla="*/ f397 1 6055600"/>
                <a:gd name="f552" fmla="*/ f398 1 6858000"/>
                <a:gd name="f553" fmla="*/ f399 1 6055600"/>
                <a:gd name="f554" fmla="*/ f400 1 6858000"/>
                <a:gd name="f555" fmla="*/ f401 1 6055600"/>
                <a:gd name="f556" fmla="*/ f402 1 6858000"/>
                <a:gd name="f557" fmla="*/ f403 1 6055600"/>
                <a:gd name="f558" fmla="*/ f404 1 6858000"/>
                <a:gd name="f559" fmla="*/ f405 1 6055600"/>
                <a:gd name="f560" fmla="*/ f406 1 6858000"/>
                <a:gd name="f561" fmla="*/ f407 1 6055600"/>
                <a:gd name="f562" fmla="*/ f408 1 6858000"/>
                <a:gd name="f563" fmla="*/ f409 1 6858000"/>
                <a:gd name="f564" fmla="*/ f410 1 6055600"/>
                <a:gd name="f565" fmla="*/ f411 1 6858000"/>
                <a:gd name="f566" fmla="*/ f412 1 6055600"/>
                <a:gd name="f567" fmla="*/ f413 1 6055600"/>
                <a:gd name="f568" fmla="*/ f414 1 6858000"/>
                <a:gd name="f569" fmla="*/ f415 1 6055600"/>
                <a:gd name="f570" fmla="*/ f416 1 6858000"/>
                <a:gd name="f571" fmla="*/ f417 1 6055600"/>
                <a:gd name="f572" fmla="*/ f418 1 6858000"/>
                <a:gd name="f573" fmla="*/ f419 1 6055600"/>
                <a:gd name="f574" fmla="*/ f420 1 6858000"/>
                <a:gd name="f575" fmla="*/ f421 1 6055600"/>
                <a:gd name="f576" fmla="*/ f422 1 6858000"/>
                <a:gd name="f577" fmla="*/ f423 1 6055600"/>
                <a:gd name="f578" fmla="*/ f424 1 6858000"/>
                <a:gd name="f579" fmla="*/ f425 1 6055600"/>
                <a:gd name="f580" fmla="*/ f426 1 6858000"/>
                <a:gd name="f581" fmla="*/ f427 1 6055600"/>
                <a:gd name="f582" fmla="*/ f428 1 6858000"/>
                <a:gd name="f583" fmla="*/ f429 1 6055600"/>
                <a:gd name="f584" fmla="*/ f430 1 6858000"/>
                <a:gd name="f585" fmla="*/ f431 1 6055600"/>
                <a:gd name="f586" fmla="*/ f432 1 6858000"/>
                <a:gd name="f587" fmla="*/ f433 1 6055600"/>
                <a:gd name="f588" fmla="*/ f434 1 6858000"/>
                <a:gd name="f589" fmla="*/ f435 1 6055600"/>
                <a:gd name="f590" fmla="*/ f436 1 6858000"/>
                <a:gd name="f591" fmla="*/ f437 1 6055600"/>
                <a:gd name="f592" fmla="*/ f438 1 6858000"/>
                <a:gd name="f593" fmla="*/ f439 1 6055600"/>
                <a:gd name="f594" fmla="*/ f440 1 6858000"/>
                <a:gd name="f595" fmla="*/ f441 1 6055600"/>
                <a:gd name="f596" fmla="*/ f442 1 6858000"/>
                <a:gd name="f597" fmla="*/ f443 1 6055600"/>
                <a:gd name="f598" fmla="*/ f444 1 6858000"/>
                <a:gd name="f599" fmla="*/ f445 1 6055600"/>
                <a:gd name="f600" fmla="*/ f446 1 6858000"/>
                <a:gd name="f601" fmla="*/ f447 1 6055600"/>
                <a:gd name="f602" fmla="*/ f448 1 6858000"/>
                <a:gd name="f603" fmla="*/ f449 1 6055600"/>
                <a:gd name="f604" fmla="*/ f450 1 6858000"/>
                <a:gd name="f605" fmla="*/ f451 1 6055600"/>
                <a:gd name="f606" fmla="*/ f452 1 6858000"/>
                <a:gd name="f607" fmla="*/ f453 1 6055600"/>
                <a:gd name="f608" fmla="*/ f454 1 6858000"/>
                <a:gd name="f609" fmla="*/ f455 1 6055600"/>
                <a:gd name="f610" fmla="*/ f456 1 6858000"/>
                <a:gd name="f611" fmla="*/ f457 1 6055600"/>
                <a:gd name="f612" fmla="*/ f458 1 6858000"/>
                <a:gd name="f613" fmla="*/ f459 1 6055600"/>
                <a:gd name="f614" fmla="*/ f460 1 6055600"/>
                <a:gd name="f615" fmla="*/ f461 1 6055600"/>
                <a:gd name="f616" fmla="*/ f462 1 6858000"/>
                <a:gd name="f617" fmla="*/ f463 1 6055600"/>
                <a:gd name="f618" fmla="*/ f464 1 6858000"/>
                <a:gd name="f619" fmla="*/ f465 1 6055600"/>
                <a:gd name="f620" fmla="*/ f466 1 6858000"/>
                <a:gd name="f621" fmla="*/ f467 1 6055600"/>
                <a:gd name="f622" fmla="*/ f468 1 6858000"/>
                <a:gd name="f623" fmla="*/ f469 1 6055600"/>
                <a:gd name="f624" fmla="*/ f470 1 6858000"/>
                <a:gd name="f625" fmla="*/ f471 1 6055600"/>
                <a:gd name="f626" fmla="*/ f472 1 6858000"/>
                <a:gd name="f627" fmla="*/ f473 1 6055600"/>
                <a:gd name="f628" fmla="*/ f474 1 6858000"/>
                <a:gd name="f629" fmla="*/ f475 1 6055600"/>
                <a:gd name="f630" fmla="*/ f476 1 6858000"/>
                <a:gd name="f631" fmla="*/ f477 1 6055600"/>
                <a:gd name="f632" fmla="*/ f478 1 6858000"/>
                <a:gd name="f633" fmla="*/ f479 1 6055600"/>
                <a:gd name="f634" fmla="*/ f480 1 6858000"/>
                <a:gd name="f635" fmla="*/ f481 1 6055600"/>
                <a:gd name="f636" fmla="*/ f482 1 6858000"/>
                <a:gd name="f637" fmla="*/ f483 1 6055600"/>
                <a:gd name="f638" fmla="*/ f484 1 6858000"/>
                <a:gd name="f639" fmla="*/ f485 1 6055600"/>
                <a:gd name="f640" fmla="*/ f486 1 6858000"/>
                <a:gd name="f641" fmla="*/ f487 1 6055600"/>
                <a:gd name="f642" fmla="*/ f488 1 6858000"/>
                <a:gd name="f643" fmla="*/ f489 1 6055600"/>
                <a:gd name="f644" fmla="*/ f490 1 6858000"/>
                <a:gd name="f645" fmla="*/ f491 1 6055600"/>
                <a:gd name="f646" fmla="*/ f492 1 6858000"/>
                <a:gd name="f647" fmla="*/ f493 1 6055600"/>
                <a:gd name="f648" fmla="*/ f494 1 6858000"/>
                <a:gd name="f649" fmla="*/ f495 1 6055600"/>
                <a:gd name="f650" fmla="*/ f496 1 6858000"/>
                <a:gd name="f651" fmla="*/ f497 1 6055600"/>
                <a:gd name="f652" fmla="*/ f498 1 6858000"/>
                <a:gd name="f653" fmla="*/ f499 1 6055600"/>
                <a:gd name="f654" fmla="*/ f500 1 6858000"/>
                <a:gd name="f655" fmla="*/ f501 1 6055600"/>
                <a:gd name="f656" fmla="*/ f502 1 6858000"/>
                <a:gd name="f657" fmla="*/ f503 1 6055600"/>
                <a:gd name="f658" fmla="*/ f504 1 6858000"/>
                <a:gd name="f659" fmla="*/ f505 1 6055600"/>
                <a:gd name="f660" fmla="*/ f506 1 6858000"/>
                <a:gd name="f661" fmla="*/ f507 1 6055600"/>
                <a:gd name="f662" fmla="*/ f508 1 6858000"/>
                <a:gd name="f663" fmla="*/ f509 1 6055600"/>
                <a:gd name="f664" fmla="*/ f510 1 6055600"/>
                <a:gd name="f665" fmla="*/ f511 1 6055600"/>
                <a:gd name="f666" fmla="*/ f512 1 6858000"/>
                <a:gd name="f667" fmla="*/ f513 1 6055600"/>
                <a:gd name="f668" fmla="*/ f514 1 6858000"/>
                <a:gd name="f669" fmla="*/ f515 1 6055600"/>
                <a:gd name="f670" fmla="*/ f516 1 6858000"/>
                <a:gd name="f671" fmla="*/ f517 1 6055600"/>
                <a:gd name="f672" fmla="*/ f518 1 6858000"/>
                <a:gd name="f673" fmla="*/ f519 1 6858000"/>
                <a:gd name="f674" fmla="*/ f520 1 6858000"/>
                <a:gd name="f675" fmla="*/ f521 1 6055600"/>
                <a:gd name="f676" fmla="*/ f522 1 6858000"/>
                <a:gd name="f677" fmla="*/ f523 1 6055600"/>
                <a:gd name="f678" fmla="*/ f524 1 6858000"/>
                <a:gd name="f679" fmla="*/ f525 1 6055600"/>
                <a:gd name="f680" fmla="*/ f526 1 6858000"/>
                <a:gd name="f681" fmla="*/ f365 1 f372"/>
                <a:gd name="f682" fmla="*/ f366 1 f372"/>
                <a:gd name="f683" fmla="*/ f365 1 f373"/>
                <a:gd name="f684" fmla="*/ f367 1 f373"/>
                <a:gd name="f685" fmla="*/ f528 1 f372"/>
                <a:gd name="f686" fmla="*/ f529 1 f373"/>
                <a:gd name="f687" fmla="*/ f530 1 f372"/>
                <a:gd name="f688" fmla="*/ f531 1 f373"/>
                <a:gd name="f689" fmla="*/ f532 1 f372"/>
                <a:gd name="f690" fmla="*/ f533 1 f373"/>
                <a:gd name="f691" fmla="*/ f534 1 f372"/>
                <a:gd name="f692" fmla="*/ f535 1 f373"/>
                <a:gd name="f693" fmla="*/ f536 1 f372"/>
                <a:gd name="f694" fmla="*/ f537 1 f373"/>
                <a:gd name="f695" fmla="*/ f538 1 f372"/>
                <a:gd name="f696" fmla="*/ f539 1 f373"/>
                <a:gd name="f697" fmla="*/ f540 1 f372"/>
                <a:gd name="f698" fmla="*/ f541 1 f373"/>
                <a:gd name="f699" fmla="*/ f542 1 f372"/>
                <a:gd name="f700" fmla="*/ f543 1 f373"/>
                <a:gd name="f701" fmla="*/ f544 1 f372"/>
                <a:gd name="f702" fmla="*/ f545 1 f373"/>
                <a:gd name="f703" fmla="*/ f546 1 f372"/>
                <a:gd name="f704" fmla="*/ f547 1 f373"/>
                <a:gd name="f705" fmla="*/ f548 1 f372"/>
                <a:gd name="f706" fmla="*/ f549 1 f373"/>
                <a:gd name="f707" fmla="*/ f550 1 f372"/>
                <a:gd name="f708" fmla="*/ f551 1 f372"/>
                <a:gd name="f709" fmla="*/ f552 1 f373"/>
                <a:gd name="f710" fmla="*/ f553 1 f372"/>
                <a:gd name="f711" fmla="*/ f554 1 f373"/>
                <a:gd name="f712" fmla="*/ f555 1 f372"/>
                <a:gd name="f713" fmla="*/ f556 1 f373"/>
                <a:gd name="f714" fmla="*/ f557 1 f372"/>
                <a:gd name="f715" fmla="*/ f558 1 f373"/>
                <a:gd name="f716" fmla="*/ f559 1 f372"/>
                <a:gd name="f717" fmla="*/ f560 1 f373"/>
                <a:gd name="f718" fmla="*/ f561 1 f372"/>
                <a:gd name="f719" fmla="*/ f562 1 f373"/>
                <a:gd name="f720" fmla="*/ f563 1 f373"/>
                <a:gd name="f721" fmla="*/ f564 1 f372"/>
                <a:gd name="f722" fmla="*/ f565 1 f373"/>
                <a:gd name="f723" fmla="*/ f566 1 f372"/>
                <a:gd name="f724" fmla="*/ f567 1 f372"/>
                <a:gd name="f725" fmla="*/ f568 1 f373"/>
                <a:gd name="f726" fmla="*/ f569 1 f372"/>
                <a:gd name="f727" fmla="*/ f570 1 f373"/>
                <a:gd name="f728" fmla="*/ f571 1 f372"/>
                <a:gd name="f729" fmla="*/ f572 1 f373"/>
                <a:gd name="f730" fmla="*/ f573 1 f372"/>
                <a:gd name="f731" fmla="*/ f574 1 f373"/>
                <a:gd name="f732" fmla="*/ f575 1 f372"/>
                <a:gd name="f733" fmla="*/ f576 1 f373"/>
                <a:gd name="f734" fmla="*/ f577 1 f372"/>
                <a:gd name="f735" fmla="*/ f578 1 f373"/>
                <a:gd name="f736" fmla="*/ f579 1 f372"/>
                <a:gd name="f737" fmla="*/ f580 1 f373"/>
                <a:gd name="f738" fmla="*/ f581 1 f372"/>
                <a:gd name="f739" fmla="*/ f582 1 f373"/>
                <a:gd name="f740" fmla="*/ f583 1 f372"/>
                <a:gd name="f741" fmla="*/ f584 1 f373"/>
                <a:gd name="f742" fmla="*/ f585 1 f372"/>
                <a:gd name="f743" fmla="*/ f586 1 f373"/>
                <a:gd name="f744" fmla="*/ f587 1 f372"/>
                <a:gd name="f745" fmla="*/ f588 1 f373"/>
                <a:gd name="f746" fmla="*/ f589 1 f372"/>
                <a:gd name="f747" fmla="*/ f590 1 f373"/>
                <a:gd name="f748" fmla="*/ f591 1 f372"/>
                <a:gd name="f749" fmla="*/ f592 1 f373"/>
                <a:gd name="f750" fmla="*/ f593 1 f372"/>
                <a:gd name="f751" fmla="*/ f594 1 f373"/>
                <a:gd name="f752" fmla="*/ f595 1 f372"/>
                <a:gd name="f753" fmla="*/ f596 1 f373"/>
                <a:gd name="f754" fmla="*/ f597 1 f372"/>
                <a:gd name="f755" fmla="*/ f598 1 f373"/>
                <a:gd name="f756" fmla="*/ f599 1 f372"/>
                <a:gd name="f757" fmla="*/ f600 1 f373"/>
                <a:gd name="f758" fmla="*/ f601 1 f372"/>
                <a:gd name="f759" fmla="*/ f602 1 f373"/>
                <a:gd name="f760" fmla="*/ f603 1 f372"/>
                <a:gd name="f761" fmla="*/ f604 1 f373"/>
                <a:gd name="f762" fmla="*/ f605 1 f372"/>
                <a:gd name="f763" fmla="*/ f606 1 f373"/>
                <a:gd name="f764" fmla="*/ f607 1 f372"/>
                <a:gd name="f765" fmla="*/ f608 1 f373"/>
                <a:gd name="f766" fmla="*/ f609 1 f372"/>
                <a:gd name="f767" fmla="*/ f610 1 f373"/>
                <a:gd name="f768" fmla="*/ f611 1 f372"/>
                <a:gd name="f769" fmla="*/ f612 1 f373"/>
                <a:gd name="f770" fmla="*/ f613 1 f372"/>
                <a:gd name="f771" fmla="*/ f614 1 f372"/>
                <a:gd name="f772" fmla="*/ f615 1 f372"/>
                <a:gd name="f773" fmla="*/ f616 1 f373"/>
                <a:gd name="f774" fmla="*/ f617 1 f372"/>
                <a:gd name="f775" fmla="*/ f618 1 f373"/>
                <a:gd name="f776" fmla="*/ f619 1 f372"/>
                <a:gd name="f777" fmla="*/ f620 1 f373"/>
                <a:gd name="f778" fmla="*/ f621 1 f372"/>
                <a:gd name="f779" fmla="*/ f622 1 f373"/>
                <a:gd name="f780" fmla="*/ f623 1 f372"/>
                <a:gd name="f781" fmla="*/ f624 1 f373"/>
                <a:gd name="f782" fmla="*/ f625 1 f372"/>
                <a:gd name="f783" fmla="*/ f626 1 f373"/>
                <a:gd name="f784" fmla="*/ f627 1 f372"/>
                <a:gd name="f785" fmla="*/ f628 1 f373"/>
                <a:gd name="f786" fmla="*/ f629 1 f372"/>
                <a:gd name="f787" fmla="*/ f630 1 f373"/>
                <a:gd name="f788" fmla="*/ f631 1 f372"/>
                <a:gd name="f789" fmla="*/ f632 1 f373"/>
                <a:gd name="f790" fmla="*/ f633 1 f372"/>
                <a:gd name="f791" fmla="*/ f634 1 f373"/>
                <a:gd name="f792" fmla="*/ f635 1 f372"/>
                <a:gd name="f793" fmla="*/ f636 1 f373"/>
                <a:gd name="f794" fmla="*/ f637 1 f372"/>
                <a:gd name="f795" fmla="*/ f638 1 f373"/>
                <a:gd name="f796" fmla="*/ f639 1 f372"/>
                <a:gd name="f797" fmla="*/ f640 1 f373"/>
                <a:gd name="f798" fmla="*/ f641 1 f372"/>
                <a:gd name="f799" fmla="*/ f642 1 f373"/>
                <a:gd name="f800" fmla="*/ f643 1 f372"/>
                <a:gd name="f801" fmla="*/ f644 1 f373"/>
                <a:gd name="f802" fmla="*/ f645 1 f372"/>
                <a:gd name="f803" fmla="*/ f646 1 f373"/>
                <a:gd name="f804" fmla="*/ f647 1 f372"/>
                <a:gd name="f805" fmla="*/ f648 1 f373"/>
                <a:gd name="f806" fmla="*/ f649 1 f372"/>
                <a:gd name="f807" fmla="*/ f650 1 f373"/>
                <a:gd name="f808" fmla="*/ f651 1 f372"/>
                <a:gd name="f809" fmla="*/ f652 1 f373"/>
                <a:gd name="f810" fmla="*/ f653 1 f372"/>
                <a:gd name="f811" fmla="*/ f654 1 f373"/>
                <a:gd name="f812" fmla="*/ f655 1 f372"/>
                <a:gd name="f813" fmla="*/ f656 1 f373"/>
                <a:gd name="f814" fmla="*/ f657 1 f372"/>
                <a:gd name="f815" fmla="*/ f658 1 f373"/>
                <a:gd name="f816" fmla="*/ f659 1 f372"/>
                <a:gd name="f817" fmla="*/ f660 1 f373"/>
                <a:gd name="f818" fmla="*/ f661 1 f372"/>
                <a:gd name="f819" fmla="*/ f662 1 f373"/>
                <a:gd name="f820" fmla="*/ f663 1 f372"/>
                <a:gd name="f821" fmla="*/ f664 1 f372"/>
                <a:gd name="f822" fmla="*/ f665 1 f372"/>
                <a:gd name="f823" fmla="*/ f666 1 f373"/>
                <a:gd name="f824" fmla="*/ f667 1 f372"/>
                <a:gd name="f825" fmla="*/ f668 1 f373"/>
                <a:gd name="f826" fmla="*/ f669 1 f372"/>
                <a:gd name="f827" fmla="*/ f670 1 f373"/>
                <a:gd name="f828" fmla="*/ f671 1 f372"/>
                <a:gd name="f829" fmla="*/ f672 1 f373"/>
                <a:gd name="f830" fmla="*/ f673 1 f373"/>
                <a:gd name="f831" fmla="*/ f674 1 f373"/>
                <a:gd name="f832" fmla="*/ f675 1 f372"/>
                <a:gd name="f833" fmla="*/ f676 1 f373"/>
                <a:gd name="f834" fmla="*/ f677 1 f372"/>
                <a:gd name="f835" fmla="*/ f678 1 f373"/>
                <a:gd name="f836" fmla="*/ f679 1 f372"/>
                <a:gd name="f837" fmla="*/ f680 1 f373"/>
                <a:gd name="f838" fmla="*/ f681 f363 1"/>
                <a:gd name="f839" fmla="*/ f682 f363 1"/>
                <a:gd name="f840" fmla="*/ f684 f364 1"/>
                <a:gd name="f841" fmla="*/ f683 f364 1"/>
                <a:gd name="f842" fmla="*/ f685 f363 1"/>
                <a:gd name="f843" fmla="*/ f686 f364 1"/>
                <a:gd name="f844" fmla="*/ f687 f363 1"/>
                <a:gd name="f845" fmla="*/ f688 f364 1"/>
                <a:gd name="f846" fmla="*/ f689 f363 1"/>
                <a:gd name="f847" fmla="*/ f690 f364 1"/>
                <a:gd name="f848" fmla="*/ f691 f363 1"/>
                <a:gd name="f849" fmla="*/ f692 f364 1"/>
                <a:gd name="f850" fmla="*/ f693 f363 1"/>
                <a:gd name="f851" fmla="*/ f694 f364 1"/>
                <a:gd name="f852" fmla="*/ f695 f363 1"/>
                <a:gd name="f853" fmla="*/ f696 f364 1"/>
                <a:gd name="f854" fmla="*/ f697 f363 1"/>
                <a:gd name="f855" fmla="*/ f698 f364 1"/>
                <a:gd name="f856" fmla="*/ f699 f363 1"/>
                <a:gd name="f857" fmla="*/ f700 f364 1"/>
                <a:gd name="f858" fmla="*/ f701 f363 1"/>
                <a:gd name="f859" fmla="*/ f702 f364 1"/>
                <a:gd name="f860" fmla="*/ f703 f363 1"/>
                <a:gd name="f861" fmla="*/ f704 f364 1"/>
                <a:gd name="f862" fmla="*/ f705 f363 1"/>
                <a:gd name="f863" fmla="*/ f706 f364 1"/>
                <a:gd name="f864" fmla="*/ f707 f363 1"/>
                <a:gd name="f865" fmla="*/ f708 f363 1"/>
                <a:gd name="f866" fmla="*/ f709 f364 1"/>
                <a:gd name="f867" fmla="*/ f710 f363 1"/>
                <a:gd name="f868" fmla="*/ f711 f364 1"/>
                <a:gd name="f869" fmla="*/ f712 f363 1"/>
                <a:gd name="f870" fmla="*/ f713 f364 1"/>
                <a:gd name="f871" fmla="*/ f714 f363 1"/>
                <a:gd name="f872" fmla="*/ f715 f364 1"/>
                <a:gd name="f873" fmla="*/ f716 f363 1"/>
                <a:gd name="f874" fmla="*/ f717 f364 1"/>
                <a:gd name="f875" fmla="*/ f718 f363 1"/>
                <a:gd name="f876" fmla="*/ f719 f364 1"/>
                <a:gd name="f877" fmla="*/ f720 f364 1"/>
                <a:gd name="f878" fmla="*/ f721 f363 1"/>
                <a:gd name="f879" fmla="*/ f722 f364 1"/>
                <a:gd name="f880" fmla="*/ f723 f363 1"/>
                <a:gd name="f881" fmla="*/ f724 f363 1"/>
                <a:gd name="f882" fmla="*/ f725 f364 1"/>
                <a:gd name="f883" fmla="*/ f726 f363 1"/>
                <a:gd name="f884" fmla="*/ f727 f364 1"/>
                <a:gd name="f885" fmla="*/ f728 f363 1"/>
                <a:gd name="f886" fmla="*/ f729 f364 1"/>
                <a:gd name="f887" fmla="*/ f730 f363 1"/>
                <a:gd name="f888" fmla="*/ f731 f364 1"/>
                <a:gd name="f889" fmla="*/ f732 f363 1"/>
                <a:gd name="f890" fmla="*/ f733 f364 1"/>
                <a:gd name="f891" fmla="*/ f734 f363 1"/>
                <a:gd name="f892" fmla="*/ f735 f364 1"/>
                <a:gd name="f893" fmla="*/ f736 f363 1"/>
                <a:gd name="f894" fmla="*/ f737 f364 1"/>
                <a:gd name="f895" fmla="*/ f738 f363 1"/>
                <a:gd name="f896" fmla="*/ f739 f364 1"/>
                <a:gd name="f897" fmla="*/ f740 f363 1"/>
                <a:gd name="f898" fmla="*/ f741 f364 1"/>
                <a:gd name="f899" fmla="*/ f742 f363 1"/>
                <a:gd name="f900" fmla="*/ f743 f364 1"/>
                <a:gd name="f901" fmla="*/ f744 f363 1"/>
                <a:gd name="f902" fmla="*/ f745 f364 1"/>
                <a:gd name="f903" fmla="*/ f746 f363 1"/>
                <a:gd name="f904" fmla="*/ f747 f364 1"/>
                <a:gd name="f905" fmla="*/ f748 f363 1"/>
                <a:gd name="f906" fmla="*/ f749 f364 1"/>
                <a:gd name="f907" fmla="*/ f750 f363 1"/>
                <a:gd name="f908" fmla="*/ f751 f364 1"/>
                <a:gd name="f909" fmla="*/ f752 f363 1"/>
                <a:gd name="f910" fmla="*/ f753 f364 1"/>
                <a:gd name="f911" fmla="*/ f754 f363 1"/>
                <a:gd name="f912" fmla="*/ f755 f364 1"/>
                <a:gd name="f913" fmla="*/ f756 f363 1"/>
                <a:gd name="f914" fmla="*/ f757 f364 1"/>
                <a:gd name="f915" fmla="*/ f758 f363 1"/>
                <a:gd name="f916" fmla="*/ f759 f364 1"/>
                <a:gd name="f917" fmla="*/ f760 f363 1"/>
                <a:gd name="f918" fmla="*/ f761 f364 1"/>
                <a:gd name="f919" fmla="*/ f762 f363 1"/>
                <a:gd name="f920" fmla="*/ f763 f364 1"/>
                <a:gd name="f921" fmla="*/ f764 f363 1"/>
                <a:gd name="f922" fmla="*/ f765 f364 1"/>
                <a:gd name="f923" fmla="*/ f766 f363 1"/>
                <a:gd name="f924" fmla="*/ f767 f364 1"/>
                <a:gd name="f925" fmla="*/ f768 f363 1"/>
                <a:gd name="f926" fmla="*/ f769 f364 1"/>
                <a:gd name="f927" fmla="*/ f770 f363 1"/>
                <a:gd name="f928" fmla="*/ f771 f363 1"/>
                <a:gd name="f929" fmla="*/ f772 f363 1"/>
                <a:gd name="f930" fmla="*/ f773 f364 1"/>
                <a:gd name="f931" fmla="*/ f774 f363 1"/>
                <a:gd name="f932" fmla="*/ f775 f364 1"/>
                <a:gd name="f933" fmla="*/ f776 f363 1"/>
                <a:gd name="f934" fmla="*/ f777 f364 1"/>
                <a:gd name="f935" fmla="*/ f778 f363 1"/>
                <a:gd name="f936" fmla="*/ f779 f364 1"/>
                <a:gd name="f937" fmla="*/ f780 f363 1"/>
                <a:gd name="f938" fmla="*/ f781 f364 1"/>
                <a:gd name="f939" fmla="*/ f782 f363 1"/>
                <a:gd name="f940" fmla="*/ f783 f364 1"/>
                <a:gd name="f941" fmla="*/ f784 f363 1"/>
                <a:gd name="f942" fmla="*/ f785 f364 1"/>
                <a:gd name="f943" fmla="*/ f786 f363 1"/>
                <a:gd name="f944" fmla="*/ f787 f364 1"/>
                <a:gd name="f945" fmla="*/ f788 f363 1"/>
                <a:gd name="f946" fmla="*/ f789 f364 1"/>
                <a:gd name="f947" fmla="*/ f790 f363 1"/>
                <a:gd name="f948" fmla="*/ f791 f364 1"/>
                <a:gd name="f949" fmla="*/ f792 f363 1"/>
                <a:gd name="f950" fmla="*/ f793 f364 1"/>
                <a:gd name="f951" fmla="*/ f794 f363 1"/>
                <a:gd name="f952" fmla="*/ f795 f364 1"/>
                <a:gd name="f953" fmla="*/ f796 f363 1"/>
                <a:gd name="f954" fmla="*/ f797 f364 1"/>
                <a:gd name="f955" fmla="*/ f798 f363 1"/>
                <a:gd name="f956" fmla="*/ f799 f364 1"/>
                <a:gd name="f957" fmla="*/ f800 f363 1"/>
                <a:gd name="f958" fmla="*/ f801 f364 1"/>
                <a:gd name="f959" fmla="*/ f802 f363 1"/>
                <a:gd name="f960" fmla="*/ f803 f364 1"/>
                <a:gd name="f961" fmla="*/ f804 f363 1"/>
                <a:gd name="f962" fmla="*/ f805 f364 1"/>
                <a:gd name="f963" fmla="*/ f806 f363 1"/>
                <a:gd name="f964" fmla="*/ f807 f364 1"/>
                <a:gd name="f965" fmla="*/ f808 f363 1"/>
                <a:gd name="f966" fmla="*/ f809 f364 1"/>
                <a:gd name="f967" fmla="*/ f810 f363 1"/>
                <a:gd name="f968" fmla="*/ f811 f364 1"/>
                <a:gd name="f969" fmla="*/ f812 f363 1"/>
                <a:gd name="f970" fmla="*/ f813 f364 1"/>
                <a:gd name="f971" fmla="*/ f814 f363 1"/>
                <a:gd name="f972" fmla="*/ f815 f364 1"/>
                <a:gd name="f973" fmla="*/ f816 f363 1"/>
                <a:gd name="f974" fmla="*/ f817 f364 1"/>
                <a:gd name="f975" fmla="*/ f818 f363 1"/>
                <a:gd name="f976" fmla="*/ f819 f364 1"/>
                <a:gd name="f977" fmla="*/ f820 f363 1"/>
                <a:gd name="f978" fmla="*/ f821 f363 1"/>
                <a:gd name="f979" fmla="*/ f822 f363 1"/>
                <a:gd name="f980" fmla="*/ f823 f364 1"/>
                <a:gd name="f981" fmla="*/ f824 f363 1"/>
                <a:gd name="f982" fmla="*/ f825 f364 1"/>
                <a:gd name="f983" fmla="*/ f826 f363 1"/>
                <a:gd name="f984" fmla="*/ f827 f364 1"/>
                <a:gd name="f985" fmla="*/ f828 f363 1"/>
                <a:gd name="f986" fmla="*/ f829 f364 1"/>
                <a:gd name="f987" fmla="*/ f830 f364 1"/>
                <a:gd name="f988" fmla="*/ f831 f364 1"/>
                <a:gd name="f989" fmla="*/ f832 f363 1"/>
                <a:gd name="f990" fmla="*/ f833 f364 1"/>
                <a:gd name="f991" fmla="*/ f834 f363 1"/>
                <a:gd name="f992" fmla="*/ f835 f364 1"/>
                <a:gd name="f993" fmla="*/ f836 f363 1"/>
                <a:gd name="f994" fmla="*/ f837 f364 1"/>
              </a:gdLst>
              <a:ahLst/>
              <a:cxnLst>
                <a:cxn ang="3cd4">
                  <a:pos x="hc" y="t"/>
                </a:cxn>
                <a:cxn ang="0">
                  <a:pos x="r" y="vc"/>
                </a:cxn>
                <a:cxn ang="cd4">
                  <a:pos x="hc" y="b"/>
                </a:cxn>
                <a:cxn ang="cd2">
                  <a:pos x="l" y="vc"/>
                </a:cxn>
                <a:cxn ang="f527">
                  <a:pos x="f842" y="f843"/>
                </a:cxn>
                <a:cxn ang="f527">
                  <a:pos x="f844" y="f845"/>
                </a:cxn>
                <a:cxn ang="f527">
                  <a:pos x="f846" y="f847"/>
                </a:cxn>
                <a:cxn ang="f527">
                  <a:pos x="f848" y="f849"/>
                </a:cxn>
                <a:cxn ang="f527">
                  <a:pos x="f850" y="f851"/>
                </a:cxn>
                <a:cxn ang="f527">
                  <a:pos x="f852" y="f853"/>
                </a:cxn>
                <a:cxn ang="f527">
                  <a:pos x="f854" y="f855"/>
                </a:cxn>
                <a:cxn ang="f527">
                  <a:pos x="f856" y="f857"/>
                </a:cxn>
                <a:cxn ang="f527">
                  <a:pos x="f858" y="f859"/>
                </a:cxn>
                <a:cxn ang="f527">
                  <a:pos x="f860" y="f861"/>
                </a:cxn>
                <a:cxn ang="f527">
                  <a:pos x="f862" y="f863"/>
                </a:cxn>
                <a:cxn ang="f527">
                  <a:pos x="f864" y="f863"/>
                </a:cxn>
                <a:cxn ang="f527">
                  <a:pos x="f865" y="f866"/>
                </a:cxn>
                <a:cxn ang="f527">
                  <a:pos x="f867" y="f868"/>
                </a:cxn>
                <a:cxn ang="f527">
                  <a:pos x="f869" y="f870"/>
                </a:cxn>
                <a:cxn ang="f527">
                  <a:pos x="f871" y="f872"/>
                </a:cxn>
                <a:cxn ang="f527">
                  <a:pos x="f873" y="f874"/>
                </a:cxn>
                <a:cxn ang="f527">
                  <a:pos x="f875" y="f876"/>
                </a:cxn>
                <a:cxn ang="f527">
                  <a:pos x="f842" y="f877"/>
                </a:cxn>
                <a:cxn ang="f527">
                  <a:pos x="f878" y="f879"/>
                </a:cxn>
                <a:cxn ang="f527">
                  <a:pos x="f880" y="f879"/>
                </a:cxn>
                <a:cxn ang="f527">
                  <a:pos x="f881" y="f882"/>
                </a:cxn>
                <a:cxn ang="f527">
                  <a:pos x="f883" y="f884"/>
                </a:cxn>
                <a:cxn ang="f527">
                  <a:pos x="f885" y="f886"/>
                </a:cxn>
                <a:cxn ang="f527">
                  <a:pos x="f887" y="f888"/>
                </a:cxn>
                <a:cxn ang="f527">
                  <a:pos x="f889" y="f890"/>
                </a:cxn>
                <a:cxn ang="f527">
                  <a:pos x="f891" y="f892"/>
                </a:cxn>
                <a:cxn ang="f527">
                  <a:pos x="f893" y="f894"/>
                </a:cxn>
                <a:cxn ang="f527">
                  <a:pos x="f895" y="f896"/>
                </a:cxn>
                <a:cxn ang="f527">
                  <a:pos x="f897" y="f898"/>
                </a:cxn>
                <a:cxn ang="f527">
                  <a:pos x="f899" y="f900"/>
                </a:cxn>
                <a:cxn ang="f527">
                  <a:pos x="f901" y="f902"/>
                </a:cxn>
                <a:cxn ang="f527">
                  <a:pos x="f903" y="f904"/>
                </a:cxn>
                <a:cxn ang="f527">
                  <a:pos x="f905" y="f906"/>
                </a:cxn>
                <a:cxn ang="f527">
                  <a:pos x="f907" y="f908"/>
                </a:cxn>
                <a:cxn ang="f527">
                  <a:pos x="f909" y="f910"/>
                </a:cxn>
                <a:cxn ang="f527">
                  <a:pos x="f911" y="f912"/>
                </a:cxn>
                <a:cxn ang="f527">
                  <a:pos x="f913" y="f914"/>
                </a:cxn>
                <a:cxn ang="f527">
                  <a:pos x="f915" y="f916"/>
                </a:cxn>
                <a:cxn ang="f527">
                  <a:pos x="f917" y="f918"/>
                </a:cxn>
                <a:cxn ang="f527">
                  <a:pos x="f919" y="f920"/>
                </a:cxn>
                <a:cxn ang="f527">
                  <a:pos x="f921" y="f922"/>
                </a:cxn>
                <a:cxn ang="f527">
                  <a:pos x="f923" y="f924"/>
                </a:cxn>
                <a:cxn ang="f527">
                  <a:pos x="f925" y="f926"/>
                </a:cxn>
                <a:cxn ang="f527">
                  <a:pos x="f927" y="f863"/>
                </a:cxn>
                <a:cxn ang="f527">
                  <a:pos x="f928" y="f863"/>
                </a:cxn>
                <a:cxn ang="f527">
                  <a:pos x="f929" y="f930"/>
                </a:cxn>
                <a:cxn ang="f527">
                  <a:pos x="f931" y="f932"/>
                </a:cxn>
                <a:cxn ang="f527">
                  <a:pos x="f933" y="f934"/>
                </a:cxn>
                <a:cxn ang="f527">
                  <a:pos x="f935" y="f936"/>
                </a:cxn>
                <a:cxn ang="f527">
                  <a:pos x="f937" y="f938"/>
                </a:cxn>
                <a:cxn ang="f527">
                  <a:pos x="f939" y="f940"/>
                </a:cxn>
                <a:cxn ang="f527">
                  <a:pos x="f941" y="f942"/>
                </a:cxn>
                <a:cxn ang="f527">
                  <a:pos x="f943" y="f944"/>
                </a:cxn>
                <a:cxn ang="f527">
                  <a:pos x="f945" y="f946"/>
                </a:cxn>
                <a:cxn ang="f527">
                  <a:pos x="f947" y="f948"/>
                </a:cxn>
                <a:cxn ang="f527">
                  <a:pos x="f949" y="f950"/>
                </a:cxn>
                <a:cxn ang="f527">
                  <a:pos x="f951" y="f952"/>
                </a:cxn>
                <a:cxn ang="f527">
                  <a:pos x="f953" y="f954"/>
                </a:cxn>
                <a:cxn ang="f527">
                  <a:pos x="f955" y="f956"/>
                </a:cxn>
                <a:cxn ang="f527">
                  <a:pos x="f957" y="f958"/>
                </a:cxn>
                <a:cxn ang="f527">
                  <a:pos x="f959" y="f960"/>
                </a:cxn>
                <a:cxn ang="f527">
                  <a:pos x="f961" y="f962"/>
                </a:cxn>
                <a:cxn ang="f527">
                  <a:pos x="f963" y="f964"/>
                </a:cxn>
                <a:cxn ang="f527">
                  <a:pos x="f965" y="f966"/>
                </a:cxn>
                <a:cxn ang="f527">
                  <a:pos x="f967" y="f968"/>
                </a:cxn>
                <a:cxn ang="f527">
                  <a:pos x="f969" y="f970"/>
                </a:cxn>
                <a:cxn ang="f527">
                  <a:pos x="f971" y="f972"/>
                </a:cxn>
                <a:cxn ang="f527">
                  <a:pos x="f973" y="f974"/>
                </a:cxn>
                <a:cxn ang="f527">
                  <a:pos x="f975" y="f976"/>
                </a:cxn>
                <a:cxn ang="f527">
                  <a:pos x="f977" y="f879"/>
                </a:cxn>
                <a:cxn ang="f527">
                  <a:pos x="f978" y="f879"/>
                </a:cxn>
                <a:cxn ang="f527">
                  <a:pos x="f979" y="f980"/>
                </a:cxn>
                <a:cxn ang="f527">
                  <a:pos x="f981" y="f982"/>
                </a:cxn>
                <a:cxn ang="f527">
                  <a:pos x="f983" y="f984"/>
                </a:cxn>
                <a:cxn ang="f527">
                  <a:pos x="f985" y="f986"/>
                </a:cxn>
                <a:cxn ang="f527">
                  <a:pos x="f842" y="f987"/>
                </a:cxn>
                <a:cxn ang="f527">
                  <a:pos x="f842" y="f988"/>
                </a:cxn>
                <a:cxn ang="f527">
                  <a:pos x="f989" y="f990"/>
                </a:cxn>
                <a:cxn ang="f527">
                  <a:pos x="f991" y="f992"/>
                </a:cxn>
                <a:cxn ang="f527">
                  <a:pos x="f993" y="f994"/>
                </a:cxn>
              </a:cxnLst>
              <a:rect l="f838" t="f841" r="f839" b="f840"/>
              <a:pathLst>
                <a:path w="6055600" h="6858000">
                  <a:moveTo>
                    <a:pt x="f5" y="f8"/>
                  </a:moveTo>
                  <a:lnTo>
                    <a:pt x="f9" y="f10"/>
                  </a:lnTo>
                  <a:cubicBezTo>
                    <a:pt x="f11" y="f12"/>
                    <a:pt x="f13" y="f14"/>
                    <a:pt x="f15" y="f16"/>
                  </a:cubicBezTo>
                  <a:lnTo>
                    <a:pt x="f17" y="f18"/>
                  </a:lnTo>
                  <a:cubicBezTo>
                    <a:pt x="f19" y="f20"/>
                    <a:pt x="f21" y="f22"/>
                    <a:pt x="f23" y="f24"/>
                  </a:cubicBezTo>
                  <a:cubicBezTo>
                    <a:pt x="f25" y="f26"/>
                    <a:pt x="f27" y="f28"/>
                    <a:pt x="f29" y="f30"/>
                  </a:cubicBezTo>
                  <a:cubicBezTo>
                    <a:pt x="f31" y="f32"/>
                    <a:pt x="f33" y="f34"/>
                    <a:pt x="f35" y="f36"/>
                  </a:cubicBezTo>
                  <a:lnTo>
                    <a:pt x="f37" y="f38"/>
                  </a:lnTo>
                  <a:lnTo>
                    <a:pt x="f39" y="f40"/>
                  </a:lnTo>
                  <a:cubicBezTo>
                    <a:pt x="f41" y="f42"/>
                    <a:pt x="f43" y="f44"/>
                    <a:pt x="f45" y="f46"/>
                  </a:cubicBezTo>
                  <a:lnTo>
                    <a:pt x="f47" y="f7"/>
                  </a:lnTo>
                  <a:lnTo>
                    <a:pt x="f48" y="f7"/>
                  </a:lnTo>
                  <a:lnTo>
                    <a:pt x="f49" y="f50"/>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lnTo>
                    <a:pt x="f5" y="f77"/>
                  </a:lnTo>
                  <a:close/>
                  <a:moveTo>
                    <a:pt x="f78" y="f5"/>
                  </a:moveTo>
                  <a:lnTo>
                    <a:pt x="f79" y="f5"/>
                  </a:lnTo>
                  <a:lnTo>
                    <a:pt x="f80" y="f81"/>
                  </a:ln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lnTo>
                    <a:pt x="f118" y="f119"/>
                  </a:ln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lnTo>
                    <a:pt x="f162" y="f163"/>
                  </a:lnTo>
                  <a:lnTo>
                    <a:pt x="f164" y="f165"/>
                  </a:ln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lnTo>
                    <a:pt x="f202" y="f7"/>
                  </a:lnTo>
                  <a:lnTo>
                    <a:pt x="f203" y="f7"/>
                  </a:lnTo>
                  <a:lnTo>
                    <a:pt x="f204" y="f205"/>
                  </a:lnTo>
                  <a:cubicBezTo>
                    <a:pt x="f206" y="f207"/>
                    <a:pt x="f208" y="f209"/>
                    <a:pt x="f210" y="f211"/>
                  </a:cubicBezTo>
                  <a:cubicBezTo>
                    <a:pt x="f212" y="f213"/>
                    <a:pt x="f214" y="f215"/>
                    <a:pt x="f216" y="f217"/>
                  </a:cubicBez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lnTo>
                    <a:pt x="f242" y="f243"/>
                  </a:lnTo>
                  <a:lnTo>
                    <a:pt x="f244" y="f245"/>
                  </a:ln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270" y="f271"/>
                    <a:pt x="f272" y="f273"/>
                    <a:pt x="f274" y="f275"/>
                  </a:cubicBezTo>
                  <a:cubicBezTo>
                    <a:pt x="f276" y="f277"/>
                    <a:pt x="f278" y="f279"/>
                    <a:pt x="f280" y="f281"/>
                  </a:cubicBezTo>
                  <a:lnTo>
                    <a:pt x="f282" y="f283"/>
                  </a:lnTo>
                  <a:cubicBezTo>
                    <a:pt x="f284" y="f285"/>
                    <a:pt x="f286" y="f287"/>
                    <a:pt x="f288" y="f289"/>
                  </a:cubicBezTo>
                  <a:lnTo>
                    <a:pt x="f290" y="f291"/>
                  </a:ln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lnTo>
                    <a:pt x="f322" y="f323"/>
                  </a:lnTo>
                  <a:close/>
                  <a:moveTo>
                    <a:pt x="f324" y="f5"/>
                  </a:moveTo>
                  <a:lnTo>
                    <a:pt x="f325" y="f5"/>
                  </a:lnTo>
                  <a:lnTo>
                    <a:pt x="f326" y="f327"/>
                  </a:lnTo>
                  <a:cubicBezTo>
                    <a:pt x="f328" y="f329"/>
                    <a:pt x="f330" y="f331"/>
                    <a:pt x="f332" y="f333"/>
                  </a:cubicBezTo>
                  <a:cubicBezTo>
                    <a:pt x="f334" y="f335"/>
                    <a:pt x="f336" y="f337"/>
                    <a:pt x="f338" y="f339"/>
                  </a:cubicBezTo>
                  <a:cubicBezTo>
                    <a:pt x="f340" y="f341"/>
                    <a:pt x="f342" y="f343"/>
                    <a:pt x="f344" y="f345"/>
                  </a:cubicBezTo>
                  <a:lnTo>
                    <a:pt x="f5" y="f346"/>
                  </a:lnTo>
                  <a:lnTo>
                    <a:pt x="f5" y="f347"/>
                  </a:lnTo>
                  <a:lnTo>
                    <a:pt x="f348" y="f349"/>
                  </a:lnTo>
                  <a:cubicBezTo>
                    <a:pt x="f350" y="f351"/>
                    <a:pt x="f352" y="f353"/>
                    <a:pt x="f354" y="f355"/>
                  </a:cubicBezTo>
                  <a:cubicBezTo>
                    <a:pt x="f356" y="f357"/>
                    <a:pt x="f358" y="f359"/>
                    <a:pt x="f360" y="f361"/>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pic>
        <p:nvPicPr>
          <p:cNvPr id="9" name="Picture 2" descr="Regional samverkan - Nationella vårdkompetensrådet">
            <a:extLst>
              <a:ext uri="{FF2B5EF4-FFF2-40B4-BE49-F238E27FC236}">
                <a16:creationId xmlns:a16="http://schemas.microsoft.com/office/drawing/2014/main" id="{C1ACC867-4F82-8ADC-0D5C-1AF4478BB80C}"/>
              </a:ext>
            </a:extLst>
          </p:cNvPr>
          <p:cNvPicPr>
            <a:picLocks noChangeAspect="1"/>
          </p:cNvPicPr>
          <p:nvPr/>
        </p:nvPicPr>
        <p:blipFill>
          <a:blip r:embed="rId2"/>
          <a:stretch>
            <a:fillRect/>
          </a:stretch>
        </p:blipFill>
        <p:spPr>
          <a:xfrm>
            <a:off x="1019171" y="517532"/>
            <a:ext cx="3086099" cy="6172200"/>
          </a:xfrm>
          <a:prstGeom prst="rect">
            <a:avLst/>
          </a:prstGeom>
          <a:noFill/>
          <a:ln cap="flat">
            <a:noFill/>
          </a:ln>
        </p:spPr>
      </p:pic>
      <p:sp>
        <p:nvSpPr>
          <p:cNvPr id="10" name="Platshållare för innehåll 2">
            <a:extLst>
              <a:ext uri="{FF2B5EF4-FFF2-40B4-BE49-F238E27FC236}">
                <a16:creationId xmlns:a16="http://schemas.microsoft.com/office/drawing/2014/main" id="{052AB2F5-8CD1-B7EE-7EED-CA10D308967B}"/>
              </a:ext>
            </a:extLst>
          </p:cNvPr>
          <p:cNvSpPr txBox="1">
            <a:spLocks noGrp="1"/>
          </p:cNvSpPr>
          <p:nvPr>
            <p:ph idx="1"/>
          </p:nvPr>
        </p:nvSpPr>
        <p:spPr>
          <a:xfrm>
            <a:off x="6724525" y="1614135"/>
            <a:ext cx="4765953" cy="4350888"/>
          </a:xfrm>
        </p:spPr>
        <p:txBody>
          <a:bodyPr>
            <a:noAutofit/>
          </a:bodyPr>
          <a:lstStyle/>
          <a:p>
            <a:pPr lvl="0"/>
            <a:r>
              <a:rPr lang="sv-SE" sz="1800">
                <a:solidFill>
                  <a:srgbClr val="44546A"/>
                </a:solidFill>
                <a:cs typeface="Arial" pitchFamily="34"/>
              </a:rPr>
              <a:t>Viss vård/utredning centraliserad</a:t>
            </a:r>
            <a:endParaRPr lang="sv-SE" sz="1600">
              <a:solidFill>
                <a:srgbClr val="44546A"/>
              </a:solidFill>
              <a:cs typeface="Arial" pitchFamily="34"/>
            </a:endParaRPr>
          </a:p>
          <a:p>
            <a:pPr marL="457200" lvl="1" indent="0">
              <a:buNone/>
            </a:pPr>
            <a:endParaRPr lang="sv-SE" sz="800">
              <a:solidFill>
                <a:srgbClr val="44546A"/>
              </a:solidFill>
              <a:cs typeface="Arial" pitchFamily="34"/>
            </a:endParaRPr>
          </a:p>
          <a:p>
            <a:pPr lvl="0"/>
            <a:r>
              <a:rPr lang="sv-SE" sz="1800">
                <a:solidFill>
                  <a:srgbClr val="44546A"/>
                </a:solidFill>
                <a:cs typeface="Arial" pitchFamily="34"/>
              </a:rPr>
              <a:t>Stötta lokala verksamheter </a:t>
            </a:r>
          </a:p>
          <a:p>
            <a:pPr lvl="1"/>
            <a:r>
              <a:rPr lang="sv-SE" sz="1400">
                <a:solidFill>
                  <a:srgbClr val="44546A"/>
                </a:solidFill>
                <a:cs typeface="Arial" pitchFamily="34"/>
              </a:rPr>
              <a:t>Tillgänglighet för konsultation</a:t>
            </a:r>
          </a:p>
          <a:p>
            <a:pPr lvl="1"/>
            <a:r>
              <a:rPr lang="sv-SE" sz="1400">
                <a:solidFill>
                  <a:srgbClr val="44546A"/>
                </a:solidFill>
                <a:cs typeface="Arial" pitchFamily="34"/>
              </a:rPr>
              <a:t>Sömnregistrering på egna regionens sjukhus</a:t>
            </a:r>
          </a:p>
          <a:p>
            <a:pPr lvl="1"/>
            <a:r>
              <a:rPr lang="sv-SE" sz="1400">
                <a:solidFill>
                  <a:srgbClr val="44546A"/>
                </a:solidFill>
                <a:cs typeface="Arial" pitchFamily="34"/>
              </a:rPr>
              <a:t>Sammottagning på plats eller digitalt</a:t>
            </a:r>
          </a:p>
          <a:p>
            <a:pPr lvl="1"/>
            <a:r>
              <a:rPr lang="sv-SE" sz="1400">
                <a:solidFill>
                  <a:srgbClr val="44546A"/>
                </a:solidFill>
                <a:cs typeface="Arial" pitchFamily="34"/>
              </a:rPr>
              <a:t>Vidareutbildning/auskultationer</a:t>
            </a:r>
          </a:p>
          <a:p>
            <a:pPr lvl="1"/>
            <a:r>
              <a:rPr lang="sv-SE" sz="1400">
                <a:solidFill>
                  <a:srgbClr val="44546A"/>
                </a:solidFill>
                <a:cs typeface="Arial" pitchFamily="34"/>
              </a:rPr>
              <a:t>Bygga nätverk</a:t>
            </a:r>
          </a:p>
          <a:p>
            <a:pPr marL="457200" lvl="1" indent="0">
              <a:buNone/>
            </a:pPr>
            <a:endParaRPr lang="sv-SE" sz="800">
              <a:solidFill>
                <a:srgbClr val="44546A"/>
              </a:solidFill>
              <a:cs typeface="Arial" pitchFamily="34"/>
            </a:endParaRPr>
          </a:p>
          <a:p>
            <a:pPr lvl="0"/>
            <a:r>
              <a:rPr lang="sv-SE" sz="1800">
                <a:solidFill>
                  <a:srgbClr val="44546A"/>
                </a:solidFill>
                <a:cs typeface="Arial" pitchFamily="34"/>
              </a:rPr>
              <a:t>Gemensam fortbildning</a:t>
            </a:r>
          </a:p>
          <a:p>
            <a:pPr lvl="1"/>
            <a:r>
              <a:rPr lang="sv-SE" sz="1400">
                <a:solidFill>
                  <a:srgbClr val="44546A"/>
                </a:solidFill>
                <a:cs typeface="Arial" pitchFamily="34"/>
              </a:rPr>
              <a:t>Ämnesspecifika regiondagar</a:t>
            </a:r>
          </a:p>
          <a:p>
            <a:pPr lvl="1"/>
            <a:r>
              <a:rPr lang="sv-SE" sz="1400">
                <a:solidFill>
                  <a:srgbClr val="44546A"/>
                </a:solidFill>
                <a:cs typeface="Arial" pitchFamily="34"/>
              </a:rPr>
              <a:t>ST-utbildningar</a:t>
            </a:r>
          </a:p>
          <a:p>
            <a:pPr lvl="1"/>
            <a:r>
              <a:rPr lang="sv-SE" sz="1400">
                <a:solidFill>
                  <a:srgbClr val="44546A"/>
                </a:solidFill>
                <a:cs typeface="Arial" pitchFamily="34"/>
              </a:rPr>
              <a:t>Randning i BaRT</a:t>
            </a:r>
          </a:p>
          <a:p>
            <a:pPr marL="457200" lvl="1" indent="0">
              <a:buNone/>
            </a:pPr>
            <a:endParaRPr lang="sv-SE" sz="800">
              <a:solidFill>
                <a:srgbClr val="44546A"/>
              </a:solidFill>
              <a:cs typeface="Arial" pitchFamily="34"/>
            </a:endParaRPr>
          </a:p>
          <a:p>
            <a:pPr lvl="0"/>
            <a:r>
              <a:rPr lang="sv-SE" sz="1800">
                <a:solidFill>
                  <a:srgbClr val="44546A"/>
                </a:solidFill>
                <a:cs typeface="Arial" pitchFamily="34"/>
              </a:rPr>
              <a:t>Gemensamt forskningsprojekt (UmU)</a:t>
            </a:r>
          </a:p>
          <a:p>
            <a:pPr lvl="1"/>
            <a:r>
              <a:rPr lang="sv-SE" sz="1400">
                <a:solidFill>
                  <a:srgbClr val="44546A"/>
                </a:solidFill>
                <a:cs typeface="Arial" pitchFamily="34"/>
              </a:rPr>
              <a:t>”Disordered breathing from baby to young adult” (DOBBY)</a:t>
            </a:r>
          </a:p>
        </p:txBody>
      </p:sp>
      <p:sp>
        <p:nvSpPr>
          <p:cNvPr id="11" name="textruta 3">
            <a:extLst>
              <a:ext uri="{FF2B5EF4-FFF2-40B4-BE49-F238E27FC236}">
                <a16:creationId xmlns:a16="http://schemas.microsoft.com/office/drawing/2014/main" id="{5987AA8B-AD2F-D7F0-9204-4463320D97E7}"/>
              </a:ext>
            </a:extLst>
          </p:cNvPr>
          <p:cNvSpPr txBox="1"/>
          <p:nvPr/>
        </p:nvSpPr>
        <p:spPr>
          <a:xfrm>
            <a:off x="3302191" y="2615979"/>
            <a:ext cx="671983" cy="246220"/>
          </a:xfrm>
          <a:prstGeom prst="rect">
            <a:avLst/>
          </a:prstGeom>
          <a:noFill/>
          <a:ln cap="flat">
            <a:noFill/>
          </a:ln>
        </p:spPr>
        <p:txBody>
          <a:bodyPr vert="horz" wrap="non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Calibri"/>
              </a:rPr>
              <a:t>Umeå</a:t>
            </a:r>
          </a:p>
        </p:txBody>
      </p:sp>
      <p:sp>
        <p:nvSpPr>
          <p:cNvPr id="12" name="textruta 4">
            <a:extLst>
              <a:ext uri="{FF2B5EF4-FFF2-40B4-BE49-F238E27FC236}">
                <a16:creationId xmlns:a16="http://schemas.microsoft.com/office/drawing/2014/main" id="{3C19B741-A4B8-E66C-80B2-1CA725DBB7CF}"/>
              </a:ext>
            </a:extLst>
          </p:cNvPr>
          <p:cNvSpPr txBox="1"/>
          <p:nvPr/>
        </p:nvSpPr>
        <p:spPr>
          <a:xfrm>
            <a:off x="3435217" y="1890878"/>
            <a:ext cx="933273" cy="246220"/>
          </a:xfrm>
          <a:prstGeom prst="rect">
            <a:avLst/>
          </a:prstGeom>
          <a:noFill/>
          <a:ln cap="flat">
            <a:noFill/>
          </a:ln>
        </p:spPr>
        <p:txBody>
          <a:bodyPr vert="horz" wrap="non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Calibri"/>
              </a:rPr>
              <a:t>Sunderbyn</a:t>
            </a:r>
          </a:p>
        </p:txBody>
      </p:sp>
      <p:sp>
        <p:nvSpPr>
          <p:cNvPr id="13" name="textruta 5">
            <a:extLst>
              <a:ext uri="{FF2B5EF4-FFF2-40B4-BE49-F238E27FC236}">
                <a16:creationId xmlns:a16="http://schemas.microsoft.com/office/drawing/2014/main" id="{83694F64-255C-9C85-97C8-05CADE9C31D4}"/>
              </a:ext>
            </a:extLst>
          </p:cNvPr>
          <p:cNvSpPr txBox="1"/>
          <p:nvPr/>
        </p:nvSpPr>
        <p:spPr>
          <a:xfrm>
            <a:off x="2764404" y="3264234"/>
            <a:ext cx="864336" cy="246220"/>
          </a:xfrm>
          <a:prstGeom prst="rect">
            <a:avLst/>
          </a:prstGeom>
          <a:noFill/>
          <a:ln cap="flat">
            <a:noFill/>
          </a:ln>
        </p:spPr>
        <p:txBody>
          <a:bodyPr vert="horz" wrap="non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Calibri"/>
              </a:rPr>
              <a:t>Sundsvall</a:t>
            </a:r>
          </a:p>
        </p:txBody>
      </p:sp>
      <p:sp>
        <p:nvSpPr>
          <p:cNvPr id="14" name="textruta 6">
            <a:extLst>
              <a:ext uri="{FF2B5EF4-FFF2-40B4-BE49-F238E27FC236}">
                <a16:creationId xmlns:a16="http://schemas.microsoft.com/office/drawing/2014/main" id="{0CD0BEBA-8D2A-C0B7-47BD-07616D2DDCA5}"/>
              </a:ext>
            </a:extLst>
          </p:cNvPr>
          <p:cNvSpPr txBox="1"/>
          <p:nvPr/>
        </p:nvSpPr>
        <p:spPr>
          <a:xfrm>
            <a:off x="2310597" y="2940106"/>
            <a:ext cx="907624" cy="246220"/>
          </a:xfrm>
          <a:prstGeom prst="rect">
            <a:avLst/>
          </a:prstGeom>
          <a:noFill/>
          <a:ln cap="flat">
            <a:noFill/>
          </a:ln>
        </p:spPr>
        <p:txBody>
          <a:bodyPr vert="horz" wrap="non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Calibri"/>
              </a:rPr>
              <a:t>Östersund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6479EA-CF4B-FE69-9FA6-9A27C61ABCEE}"/>
              </a:ext>
            </a:extLst>
          </p:cNvPr>
          <p:cNvSpPr>
            <a:spLocks noGrp="1"/>
          </p:cNvSpPr>
          <p:nvPr>
            <p:ph type="ctrTitle"/>
          </p:nvPr>
        </p:nvSpPr>
        <p:spPr>
          <a:xfrm>
            <a:off x="3000375" y="1491917"/>
            <a:ext cx="6398383" cy="1822934"/>
          </a:xfrm>
        </p:spPr>
        <p:txBody>
          <a:bodyPr>
            <a:normAutofit/>
          </a:bodyPr>
          <a:lstStyle/>
          <a:p>
            <a:r>
              <a:rPr lang="sv-SE" sz="2800" dirty="0">
                <a:latin typeface="Open Sans Semibold" panose="020B0706030804020204" pitchFamily="34" charset="0"/>
                <a:ea typeface="Open Sans Semibold" panose="020B0706030804020204" pitchFamily="34" charset="0"/>
                <a:cs typeface="Open Sans Semibold" panose="020B0706030804020204" pitchFamily="34" charset="0"/>
              </a:rPr>
              <a:t>Pediatrisk lungmedicin och kirurgi vid det stora sjukhuset – </a:t>
            </a:r>
            <a:br>
              <a:rPr lang="sv-SE" sz="2800" dirty="0">
                <a:latin typeface="Open Sans Semibold" panose="020B0706030804020204" pitchFamily="34" charset="0"/>
                <a:ea typeface="Open Sans Semibold" panose="020B0706030804020204" pitchFamily="34" charset="0"/>
                <a:cs typeface="Open Sans Semibold" panose="020B0706030804020204" pitchFamily="34" charset="0"/>
              </a:rPr>
            </a:br>
            <a:r>
              <a:rPr lang="sv-SE" sz="2800" dirty="0">
                <a:latin typeface="Open Sans Semibold" panose="020B0706030804020204" pitchFamily="34" charset="0"/>
                <a:ea typeface="Open Sans Semibold" panose="020B0706030804020204" pitchFamily="34" charset="0"/>
                <a:cs typeface="Open Sans Semibold" panose="020B0706030804020204" pitchFamily="34" charset="0"/>
              </a:rPr>
              <a:t>Astrid Lindgrens barnsjukhus / KUS</a:t>
            </a:r>
          </a:p>
        </p:txBody>
      </p:sp>
      <p:sp>
        <p:nvSpPr>
          <p:cNvPr id="3" name="Underrubrik 2">
            <a:extLst>
              <a:ext uri="{FF2B5EF4-FFF2-40B4-BE49-F238E27FC236}">
                <a16:creationId xmlns:a16="http://schemas.microsoft.com/office/drawing/2014/main" id="{1F457C06-3B26-50D5-7B95-37434A6859BD}"/>
              </a:ext>
            </a:extLst>
          </p:cNvPr>
          <p:cNvSpPr>
            <a:spLocks noGrp="1"/>
          </p:cNvSpPr>
          <p:nvPr>
            <p:ph type="subTitle" idx="1"/>
          </p:nvPr>
        </p:nvSpPr>
        <p:spPr>
          <a:xfrm>
            <a:off x="3000375" y="3501008"/>
            <a:ext cx="6398383" cy="1296144"/>
          </a:xfrm>
        </p:spPr>
        <p:txBody>
          <a:bodyPr anchor="b">
            <a:normAutofit/>
          </a:bodyPr>
          <a:lstStyle/>
          <a:p>
            <a:r>
              <a:rPr lang="sv-SE" sz="1800" dirty="0">
                <a:latin typeface="Open Sans" panose="020B0606030504020204" pitchFamily="34" charset="0"/>
                <a:ea typeface="Open Sans" panose="020B0606030504020204" pitchFamily="34" charset="0"/>
                <a:cs typeface="Open Sans" panose="020B0606030504020204" pitchFamily="34" charset="0"/>
              </a:rPr>
              <a:t>Wilhelm Zetterquist, överläkare/sektionschef</a:t>
            </a:r>
          </a:p>
          <a:p>
            <a:r>
              <a:rPr lang="sv-SE" sz="1800" dirty="0">
                <a:latin typeface="Open Sans" panose="020B0606030504020204" pitchFamily="34" charset="0"/>
                <a:ea typeface="Open Sans" panose="020B0606030504020204" pitchFamily="34" charset="0"/>
                <a:cs typeface="Open Sans" panose="020B0606030504020204" pitchFamily="34" charset="0"/>
              </a:rPr>
              <a:t>Lung-allergisektionen, ALB</a:t>
            </a:r>
          </a:p>
        </p:txBody>
      </p:sp>
      <p:pic>
        <p:nvPicPr>
          <p:cNvPr id="5" name="Bildobjekt 4">
            <a:extLst>
              <a:ext uri="{FF2B5EF4-FFF2-40B4-BE49-F238E27FC236}">
                <a16:creationId xmlns:a16="http://schemas.microsoft.com/office/drawing/2014/main" id="{F18FE406-8ED1-9BE0-54A7-18E369485437}"/>
              </a:ext>
            </a:extLst>
          </p:cNvPr>
          <p:cNvPicPr>
            <a:picLocks noChangeAspect="1"/>
          </p:cNvPicPr>
          <p:nvPr/>
        </p:nvPicPr>
        <p:blipFill>
          <a:blip r:embed="rId2"/>
          <a:stretch>
            <a:fillRect/>
          </a:stretch>
        </p:blipFill>
        <p:spPr>
          <a:xfrm>
            <a:off x="806375" y="5450757"/>
            <a:ext cx="10579250" cy="1081839"/>
          </a:xfrm>
          <a:prstGeom prst="rect">
            <a:avLst/>
          </a:prstGeom>
        </p:spPr>
      </p:pic>
    </p:spTree>
    <p:extLst>
      <p:ext uri="{BB962C8B-B14F-4D97-AF65-F5344CB8AC3E}">
        <p14:creationId xmlns:p14="http://schemas.microsoft.com/office/powerpoint/2010/main" val="27452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29067B-CAF4-200E-A3C8-677A012C2BCB}"/>
              </a:ext>
            </a:extLst>
          </p:cNvPr>
          <p:cNvSpPr>
            <a:spLocks noGrp="1"/>
          </p:cNvSpPr>
          <p:nvPr>
            <p:ph type="title"/>
          </p:nvPr>
        </p:nvSpPr>
        <p:spPr>
          <a:xfrm>
            <a:off x="838200" y="175989"/>
            <a:ext cx="10515600" cy="1325563"/>
          </a:xfrm>
        </p:spPr>
        <p:txBody>
          <a:bodyPr>
            <a:normAutofit/>
          </a:bodyPr>
          <a:lstStyle/>
          <a:p>
            <a:r>
              <a:rPr lang="sv-SE" sz="3200" dirty="0">
                <a:latin typeface="Open Sans Semibold" panose="020B0706030804020204" pitchFamily="34" charset="0"/>
                <a:ea typeface="Open Sans Semibold" panose="020B0706030804020204" pitchFamily="34" charset="0"/>
                <a:cs typeface="Open Sans Semibold" panose="020B0706030804020204" pitchFamily="34" charset="0"/>
              </a:rPr>
              <a:t>Lung-allergisektionen, Astrid Lindgrens barnsjukhus</a:t>
            </a:r>
          </a:p>
        </p:txBody>
      </p:sp>
      <p:pic>
        <p:nvPicPr>
          <p:cNvPr id="6" name="Platshållare för innehåll 5">
            <a:extLst>
              <a:ext uri="{FF2B5EF4-FFF2-40B4-BE49-F238E27FC236}">
                <a16:creationId xmlns:a16="http://schemas.microsoft.com/office/drawing/2014/main" id="{59322167-E0F2-7E65-D4ED-636A61E97F8D}"/>
              </a:ext>
            </a:extLst>
          </p:cNvPr>
          <p:cNvPicPr>
            <a:picLocks noGrp="1" noChangeAspect="1"/>
          </p:cNvPicPr>
          <p:nvPr>
            <p:ph sz="half" idx="1"/>
          </p:nvPr>
        </p:nvPicPr>
        <p:blipFill>
          <a:blip r:embed="rId2"/>
          <a:stretch>
            <a:fillRect/>
          </a:stretch>
        </p:blipFill>
        <p:spPr>
          <a:xfrm>
            <a:off x="838200" y="1228807"/>
            <a:ext cx="3486340" cy="2314929"/>
          </a:xfrm>
          <a:prstGeom prst="rect">
            <a:avLst/>
          </a:prstGeom>
        </p:spPr>
      </p:pic>
      <p:sp>
        <p:nvSpPr>
          <p:cNvPr id="7" name="Platshållare för innehåll 6">
            <a:extLst>
              <a:ext uri="{FF2B5EF4-FFF2-40B4-BE49-F238E27FC236}">
                <a16:creationId xmlns:a16="http://schemas.microsoft.com/office/drawing/2014/main" id="{C439AAAE-4F03-2D4C-49EC-C1653B1F8991}"/>
              </a:ext>
            </a:extLst>
          </p:cNvPr>
          <p:cNvSpPr>
            <a:spLocks noGrp="1"/>
          </p:cNvSpPr>
          <p:nvPr>
            <p:ph sz="half" idx="2"/>
          </p:nvPr>
        </p:nvSpPr>
        <p:spPr>
          <a:xfrm>
            <a:off x="4879249" y="1228806"/>
            <a:ext cx="4555910" cy="4587306"/>
          </a:xfrm>
        </p:spPr>
        <p:txBody>
          <a:bodyPr/>
          <a:lstStyle/>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Solna:</a:t>
            </a:r>
          </a:p>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Lungmottagning</a:t>
            </a:r>
          </a:p>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Allergimottagning</a:t>
            </a:r>
          </a:p>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Andningsenhet</a:t>
            </a:r>
          </a:p>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Respirationsmottagning</a:t>
            </a:r>
          </a:p>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Vårdavdelning, </a:t>
            </a:r>
            <a:r>
              <a:rPr lang="sv-SE" sz="2000" dirty="0" err="1">
                <a:latin typeface="Open Sans" panose="020B0606030504020204" pitchFamily="34" charset="0"/>
                <a:ea typeface="Open Sans" panose="020B0606030504020204" pitchFamily="34" charset="0"/>
                <a:cs typeface="Open Sans" panose="020B0606030504020204" pitchFamily="34" charset="0"/>
              </a:rPr>
              <a:t>barnlung</a:t>
            </a:r>
            <a:endParaRPr lang="sv-SE"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v-SE"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Huddinge:</a:t>
            </a:r>
          </a:p>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Lungmottagning</a:t>
            </a:r>
          </a:p>
          <a:p>
            <a:pPr marL="0" indent="0">
              <a:buNone/>
            </a:pPr>
            <a:r>
              <a:rPr lang="sv-SE" sz="2000" dirty="0">
                <a:latin typeface="Open Sans" panose="020B0606030504020204" pitchFamily="34" charset="0"/>
                <a:ea typeface="Open Sans" panose="020B0606030504020204" pitchFamily="34" charset="0"/>
                <a:cs typeface="Open Sans" panose="020B0606030504020204" pitchFamily="34" charset="0"/>
              </a:rPr>
              <a:t>Allergimottagning</a:t>
            </a:r>
          </a:p>
        </p:txBody>
      </p:sp>
      <p:pic>
        <p:nvPicPr>
          <p:cNvPr id="8" name="Bildobjekt 7">
            <a:extLst>
              <a:ext uri="{FF2B5EF4-FFF2-40B4-BE49-F238E27FC236}">
                <a16:creationId xmlns:a16="http://schemas.microsoft.com/office/drawing/2014/main" id="{75D79A38-0788-F445-0733-01704E3679DA}"/>
              </a:ext>
            </a:extLst>
          </p:cNvPr>
          <p:cNvPicPr>
            <a:picLocks noChangeAspect="1"/>
          </p:cNvPicPr>
          <p:nvPr/>
        </p:nvPicPr>
        <p:blipFill>
          <a:blip r:embed="rId3"/>
          <a:stretch>
            <a:fillRect/>
          </a:stretch>
        </p:blipFill>
        <p:spPr>
          <a:xfrm>
            <a:off x="838199" y="3621524"/>
            <a:ext cx="3508590" cy="2194588"/>
          </a:xfrm>
          <a:prstGeom prst="rect">
            <a:avLst/>
          </a:prstGeom>
        </p:spPr>
      </p:pic>
      <p:pic>
        <p:nvPicPr>
          <p:cNvPr id="9" name="Bildobjekt 8">
            <a:extLst>
              <a:ext uri="{FF2B5EF4-FFF2-40B4-BE49-F238E27FC236}">
                <a16:creationId xmlns:a16="http://schemas.microsoft.com/office/drawing/2014/main" id="{43B44A38-1041-E86C-48AC-0985F77D7694}"/>
              </a:ext>
            </a:extLst>
          </p:cNvPr>
          <p:cNvPicPr>
            <a:picLocks noChangeAspect="1"/>
          </p:cNvPicPr>
          <p:nvPr/>
        </p:nvPicPr>
        <p:blipFill>
          <a:blip r:embed="rId4"/>
          <a:stretch>
            <a:fillRect/>
          </a:stretch>
        </p:blipFill>
        <p:spPr>
          <a:xfrm>
            <a:off x="412064" y="5816112"/>
            <a:ext cx="11580522" cy="1041888"/>
          </a:xfrm>
          <a:prstGeom prst="rect">
            <a:avLst/>
          </a:prstGeom>
        </p:spPr>
      </p:pic>
    </p:spTree>
    <p:extLst>
      <p:ext uri="{BB962C8B-B14F-4D97-AF65-F5344CB8AC3E}">
        <p14:creationId xmlns:p14="http://schemas.microsoft.com/office/powerpoint/2010/main" val="358345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533497-D9EB-E5E2-6AF8-73CCE4B62F3C}"/>
              </a:ext>
            </a:extLst>
          </p:cNvPr>
          <p:cNvSpPr>
            <a:spLocks noGrp="1"/>
          </p:cNvSpPr>
          <p:nvPr>
            <p:ph type="title"/>
          </p:nvPr>
        </p:nvSpPr>
        <p:spPr>
          <a:xfrm>
            <a:off x="1219200" y="274639"/>
            <a:ext cx="8909050" cy="540911"/>
          </a:xfrm>
        </p:spPr>
        <p:txBody>
          <a:bodyPr>
            <a:noAutofit/>
          </a:bodyPr>
          <a:lstStyle/>
          <a:p>
            <a:r>
              <a:rPr lang="sv-SE" sz="2400" dirty="0">
                <a:latin typeface="Open Sans Semibold" panose="020B0706030804020204" pitchFamily="34" charset="0"/>
                <a:ea typeface="Open Sans Semibold" panose="020B0706030804020204" pitchFamily="34" charset="0"/>
                <a:cs typeface="Open Sans Semibold" panose="020B0706030804020204" pitchFamily="34" charset="0"/>
              </a:rPr>
              <a:t>Lung-respiration-andning, Astrid Lindgrens barnsjukhus</a:t>
            </a:r>
          </a:p>
        </p:txBody>
      </p:sp>
      <p:sp>
        <p:nvSpPr>
          <p:cNvPr id="3" name="Platshållare för innehåll 2">
            <a:extLst>
              <a:ext uri="{FF2B5EF4-FFF2-40B4-BE49-F238E27FC236}">
                <a16:creationId xmlns:a16="http://schemas.microsoft.com/office/drawing/2014/main" id="{34E89827-36E7-B8DE-ACC5-14F9260B7313}"/>
              </a:ext>
            </a:extLst>
          </p:cNvPr>
          <p:cNvSpPr>
            <a:spLocks noGrp="1"/>
          </p:cNvSpPr>
          <p:nvPr>
            <p:ph sz="half" idx="1"/>
          </p:nvPr>
        </p:nvSpPr>
        <p:spPr>
          <a:xfrm>
            <a:off x="1233958" y="996619"/>
            <a:ext cx="4305205" cy="4610957"/>
          </a:xfrm>
        </p:spPr>
        <p:txBody>
          <a:bodyPr>
            <a:normAutofit/>
          </a:bodyPr>
          <a:lstStyle/>
          <a:p>
            <a:pPr>
              <a:buClr>
                <a:schemeClr val="accent1">
                  <a:lumMod val="60000"/>
                  <a:lumOff val="40000"/>
                </a:schemeClr>
              </a:buClr>
            </a:pPr>
            <a:r>
              <a:rPr lang="sv-SE" sz="2000" dirty="0">
                <a:latin typeface="Open Sans" panose="020B0606030504020204" pitchFamily="34" charset="0"/>
                <a:ea typeface="Open Sans" panose="020B0606030504020204" pitchFamily="34" charset="0"/>
                <a:cs typeface="Open Sans" panose="020B0606030504020204" pitchFamily="34" charset="0"/>
              </a:rPr>
              <a:t>Lungverksamheten</a:t>
            </a: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- 5 heltidsanställda läkare</a:t>
            </a: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a:t>
            </a:r>
            <a:r>
              <a:rPr lang="sv-SE" sz="1400" dirty="0">
                <a:latin typeface="Open Sans" panose="020B0606030504020204" pitchFamily="34" charset="0"/>
                <a:ea typeface="Open Sans" panose="020B0606030504020204" pitchFamily="34" charset="0"/>
                <a:cs typeface="Open Sans" panose="020B0606030504020204" pitchFamily="34" charset="0"/>
              </a:rPr>
              <a:t>1-2 läk lungmott Solna</a:t>
            </a:r>
          </a:p>
          <a:p>
            <a:pPr marL="0" indent="0">
              <a:buNone/>
            </a:pPr>
            <a:r>
              <a:rPr lang="sv-SE" sz="1400" dirty="0">
                <a:latin typeface="Open Sans" panose="020B0606030504020204" pitchFamily="34" charset="0"/>
                <a:ea typeface="Open Sans" panose="020B0606030504020204" pitchFamily="34" charset="0"/>
                <a:cs typeface="Open Sans" panose="020B0606030504020204" pitchFamily="34" charset="0"/>
              </a:rPr>
              <a:t>   1 läk lungmott Huddinge</a:t>
            </a:r>
          </a:p>
          <a:p>
            <a:pPr marL="0" indent="0">
              <a:buNone/>
            </a:pPr>
            <a:r>
              <a:rPr lang="sv-SE" sz="1400" dirty="0">
                <a:latin typeface="Open Sans" panose="020B0606030504020204" pitchFamily="34" charset="0"/>
                <a:ea typeface="Open Sans" panose="020B0606030504020204" pitchFamily="34" charset="0"/>
                <a:cs typeface="Open Sans" panose="020B0606030504020204" pitchFamily="34" charset="0"/>
              </a:rPr>
              <a:t>   1 </a:t>
            </a:r>
            <a:r>
              <a:rPr lang="sv-SE" sz="1400" b="1" dirty="0">
                <a:latin typeface="Open Sans" panose="020B0606030504020204" pitchFamily="34" charset="0"/>
                <a:ea typeface="Open Sans" panose="020B0606030504020204" pitchFamily="34" charset="0"/>
                <a:cs typeface="Open Sans" panose="020B0606030504020204" pitchFamily="34" charset="0"/>
              </a:rPr>
              <a:t>lungkonsult</a:t>
            </a:r>
            <a:r>
              <a:rPr lang="sv-SE" sz="1400" dirty="0">
                <a:latin typeface="Open Sans" panose="020B0606030504020204" pitchFamily="34" charset="0"/>
                <a:ea typeface="Open Sans" panose="020B0606030504020204" pitchFamily="34" charset="0"/>
                <a:cs typeface="Open Sans" panose="020B0606030504020204" pitchFamily="34" charset="0"/>
              </a:rPr>
              <a:t>/</a:t>
            </a:r>
            <a:r>
              <a:rPr lang="sv-SE" sz="1400" dirty="0" err="1">
                <a:latin typeface="Open Sans" panose="020B0606030504020204" pitchFamily="34" charset="0"/>
                <a:ea typeface="Open Sans" panose="020B0606030504020204" pitchFamily="34" charset="0"/>
                <a:cs typeface="Open Sans" panose="020B0606030504020204" pitchFamily="34" charset="0"/>
              </a:rPr>
              <a:t>vårdavd</a:t>
            </a:r>
            <a:r>
              <a:rPr lang="sv-SE" sz="1400" dirty="0">
                <a:latin typeface="Open Sans" panose="020B0606030504020204" pitchFamily="34" charset="0"/>
                <a:ea typeface="Open Sans" panose="020B0606030504020204" pitchFamily="34" charset="0"/>
                <a:cs typeface="Open Sans" panose="020B0606030504020204" pitchFamily="34" charset="0"/>
              </a:rPr>
              <a:t> Solna må-</a:t>
            </a:r>
            <a:r>
              <a:rPr lang="sv-SE" sz="1400" dirty="0" err="1">
                <a:latin typeface="Open Sans" panose="020B0606030504020204" pitchFamily="34" charset="0"/>
                <a:ea typeface="Open Sans" panose="020B0606030504020204" pitchFamily="34" charset="0"/>
                <a:cs typeface="Open Sans" panose="020B0606030504020204" pitchFamily="34" charset="0"/>
              </a:rPr>
              <a:t>fre</a:t>
            </a:r>
            <a:endParaRPr lang="sv-SE" sz="1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v-SE" sz="1800" dirty="0">
              <a:latin typeface="Open Sans" panose="020B0606030504020204" pitchFamily="34" charset="0"/>
              <a:ea typeface="Open Sans" panose="020B0606030504020204" pitchFamily="34" charset="0"/>
              <a:cs typeface="Open Sans" panose="020B0606030504020204" pitchFamily="34" charset="0"/>
            </a:endParaRPr>
          </a:p>
          <a:p>
            <a:pPr>
              <a:buClr>
                <a:schemeClr val="tx2">
                  <a:lumMod val="50000"/>
                  <a:lumOff val="50000"/>
                </a:schemeClr>
              </a:buClr>
            </a:pPr>
            <a:r>
              <a:rPr lang="sv-SE" sz="2000" dirty="0">
                <a:latin typeface="Open Sans" panose="020B0606030504020204" pitchFamily="34" charset="0"/>
                <a:ea typeface="Open Sans" panose="020B0606030504020204" pitchFamily="34" charset="0"/>
                <a:cs typeface="Open Sans" panose="020B0606030504020204" pitchFamily="34" charset="0"/>
              </a:rPr>
              <a:t>Respirationsmottagning</a:t>
            </a: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- 1 fysioterapeut + 1 </a:t>
            </a:r>
            <a:r>
              <a:rPr lang="sv-SE" sz="1600" dirty="0" err="1">
                <a:latin typeface="Open Sans" panose="020B0606030504020204" pitchFamily="34" charset="0"/>
                <a:ea typeface="Open Sans" panose="020B0606030504020204" pitchFamily="34" charset="0"/>
                <a:cs typeface="Open Sans" panose="020B0606030504020204" pitchFamily="34" charset="0"/>
              </a:rPr>
              <a:t>ssk</a:t>
            </a:r>
            <a:endParaRPr lang="sv-SE"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- 1 ansvarig läkare</a:t>
            </a: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 Andningsstöd (</a:t>
            </a:r>
            <a:r>
              <a:rPr lang="sv-SE" sz="1600" dirty="0" err="1">
                <a:latin typeface="Open Sans" panose="020B0606030504020204" pitchFamily="34" charset="0"/>
                <a:ea typeface="Open Sans" panose="020B0606030504020204" pitchFamily="34" charset="0"/>
                <a:cs typeface="Open Sans" panose="020B0606030504020204" pitchFamily="34" charset="0"/>
              </a:rPr>
              <a:t>BiPAP</a:t>
            </a:r>
            <a:r>
              <a:rPr lang="sv-SE" sz="1600" dirty="0">
                <a:latin typeface="Open Sans" panose="020B0606030504020204" pitchFamily="34" charset="0"/>
                <a:ea typeface="Open Sans" panose="020B0606030504020204" pitchFamily="34" charset="0"/>
                <a:cs typeface="Open Sans" panose="020B0606030504020204" pitchFamily="34" charset="0"/>
              </a:rPr>
              <a:t>/CPAP)</a:t>
            </a:r>
          </a:p>
          <a:p>
            <a:pPr marL="0" indent="0">
              <a:buNone/>
            </a:pPr>
            <a:endParaRPr lang="sv-SE" sz="1600" dirty="0"/>
          </a:p>
          <a:p>
            <a:pPr marL="0" indent="0">
              <a:buNone/>
            </a:pPr>
            <a:endParaRPr lang="sv-SE" sz="1800" dirty="0"/>
          </a:p>
          <a:p>
            <a:endParaRPr lang="sv-SE" sz="1800" dirty="0"/>
          </a:p>
        </p:txBody>
      </p:sp>
      <p:sp>
        <p:nvSpPr>
          <p:cNvPr id="4" name="Platshållare för innehåll 3">
            <a:extLst>
              <a:ext uri="{FF2B5EF4-FFF2-40B4-BE49-F238E27FC236}">
                <a16:creationId xmlns:a16="http://schemas.microsoft.com/office/drawing/2014/main" id="{D4CD486D-8EB2-35F7-82D9-B00029FA8D6C}"/>
              </a:ext>
            </a:extLst>
          </p:cNvPr>
          <p:cNvSpPr>
            <a:spLocks noGrp="1"/>
          </p:cNvSpPr>
          <p:nvPr>
            <p:ph sz="half" idx="2"/>
          </p:nvPr>
        </p:nvSpPr>
        <p:spPr>
          <a:xfrm>
            <a:off x="6172200" y="1020869"/>
            <a:ext cx="3956050" cy="4607720"/>
          </a:xfrm>
        </p:spPr>
        <p:txBody>
          <a:bodyPr>
            <a:normAutofit/>
          </a:bodyPr>
          <a:lstStyle/>
          <a:p>
            <a:pPr>
              <a:buClr>
                <a:schemeClr val="tx2">
                  <a:lumMod val="50000"/>
                  <a:lumOff val="50000"/>
                </a:schemeClr>
              </a:buClr>
            </a:pPr>
            <a:r>
              <a:rPr lang="sv-SE" sz="2000" dirty="0">
                <a:latin typeface="Open Sans" panose="020B0606030504020204" pitchFamily="34" charset="0"/>
                <a:ea typeface="Open Sans" panose="020B0606030504020204" pitchFamily="34" charset="0"/>
                <a:cs typeface="Open Sans" panose="020B0606030504020204" pitchFamily="34" charset="0"/>
              </a:rPr>
              <a:t>Andningsenheten</a:t>
            </a:r>
          </a:p>
          <a:p>
            <a:pPr marL="0" indent="0">
              <a:buNone/>
            </a:pPr>
            <a:r>
              <a:rPr lang="sv-SE" dirty="0">
                <a:latin typeface="Open Sans" panose="020B0606030504020204" pitchFamily="34" charset="0"/>
                <a:ea typeface="Open Sans" panose="020B0606030504020204" pitchFamily="34" charset="0"/>
                <a:cs typeface="Open Sans" panose="020B0606030504020204" pitchFamily="34" charset="0"/>
              </a:rPr>
              <a:t> </a:t>
            </a:r>
            <a:r>
              <a:rPr lang="sv-SE" sz="1600" dirty="0">
                <a:latin typeface="Open Sans" panose="020B0606030504020204" pitchFamily="34" charset="0"/>
                <a:ea typeface="Open Sans" panose="020B0606030504020204" pitchFamily="34" charset="0"/>
                <a:cs typeface="Open Sans" panose="020B0606030504020204" pitchFamily="34" charset="0"/>
              </a:rPr>
              <a:t>- 2 BMA + 4 nattsköterskor (</a:t>
            </a:r>
            <a:r>
              <a:rPr lang="sv-SE" sz="1600" dirty="0" err="1">
                <a:latin typeface="Open Sans" panose="020B0606030504020204" pitchFamily="34" charset="0"/>
                <a:ea typeface="Open Sans" panose="020B0606030504020204" pitchFamily="34" charset="0"/>
                <a:cs typeface="Open Sans" panose="020B0606030504020204" pitchFamily="34" charset="0"/>
              </a:rPr>
              <a:t>usk</a:t>
            </a:r>
            <a:r>
              <a:rPr lang="sv-SE" sz="16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- 1 ansvarig läkare, 1 </a:t>
            </a:r>
            <a:r>
              <a:rPr lang="sv-SE" sz="1600" dirty="0" err="1">
                <a:latin typeface="Open Sans" panose="020B0606030504020204" pitchFamily="34" charset="0"/>
                <a:ea typeface="Open Sans" panose="020B0606030504020204" pitchFamily="34" charset="0"/>
                <a:cs typeface="Open Sans" panose="020B0606030504020204" pitchFamily="34" charset="0"/>
              </a:rPr>
              <a:t>ssk</a:t>
            </a:r>
            <a:endParaRPr lang="sv-SE"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 NAR, inneliggande 2/natt</a:t>
            </a: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 NAR hemma/</a:t>
            </a:r>
            <a:r>
              <a:rPr lang="sv-SE" sz="1600" dirty="0" err="1">
                <a:latin typeface="Open Sans" panose="020B0606030504020204" pitchFamily="34" charset="0"/>
                <a:ea typeface="Open Sans" panose="020B0606030504020204" pitchFamily="34" charset="0"/>
                <a:cs typeface="Open Sans" panose="020B0606030504020204" pitchFamily="34" charset="0"/>
              </a:rPr>
              <a:t>vårdavd</a:t>
            </a:r>
            <a:r>
              <a:rPr lang="sv-SE" sz="1600" dirty="0">
                <a:latin typeface="Open Sans" panose="020B0606030504020204" pitchFamily="34" charset="0"/>
                <a:ea typeface="Open Sans" panose="020B0606030504020204" pitchFamily="34" charset="0"/>
                <a:cs typeface="Open Sans" panose="020B0606030504020204" pitchFamily="34" charset="0"/>
              </a:rPr>
              <a:t>, NOXT3</a:t>
            </a:r>
          </a:p>
          <a:p>
            <a:pPr marL="0" indent="0">
              <a:buNone/>
            </a:pPr>
            <a:r>
              <a:rPr lang="sv-SE" sz="1600" dirty="0">
                <a:latin typeface="Open Sans" panose="020B0606030504020204" pitchFamily="34" charset="0"/>
                <a:ea typeface="Open Sans" panose="020B0606030504020204" pitchFamily="34" charset="0"/>
                <a:cs typeface="Open Sans" panose="020B0606030504020204" pitchFamily="34" charset="0"/>
              </a:rPr>
              <a:t> - Distanstolkningar</a:t>
            </a:r>
          </a:p>
          <a:p>
            <a:pPr marL="0" indent="0">
              <a:buNone/>
            </a:pPr>
            <a:endParaRPr lang="sv-SE" sz="2400" dirty="0"/>
          </a:p>
          <a:p>
            <a:pPr marL="0" indent="0">
              <a:buNone/>
            </a:pPr>
            <a:endParaRPr lang="sv-SE" sz="1800" dirty="0"/>
          </a:p>
        </p:txBody>
      </p:sp>
      <p:sp>
        <p:nvSpPr>
          <p:cNvPr id="7" name="textruta 6">
            <a:extLst>
              <a:ext uri="{FF2B5EF4-FFF2-40B4-BE49-F238E27FC236}">
                <a16:creationId xmlns:a16="http://schemas.microsoft.com/office/drawing/2014/main" id="{30E0B28B-6EDD-E674-C35F-33DAAD945E78}"/>
              </a:ext>
            </a:extLst>
          </p:cNvPr>
          <p:cNvSpPr txBox="1"/>
          <p:nvPr/>
        </p:nvSpPr>
        <p:spPr>
          <a:xfrm>
            <a:off x="5673725" y="3637806"/>
            <a:ext cx="4589087" cy="196977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600" dirty="0">
                <a:latin typeface="Open Sans" panose="020B0606030504020204" pitchFamily="34" charset="0"/>
                <a:ea typeface="Open Sans" panose="020B0606030504020204" pitchFamily="34" charset="0"/>
                <a:cs typeface="Open Sans" panose="020B0606030504020204" pitchFamily="34" charset="0"/>
              </a:rPr>
              <a:t>10 heltidsanställda sjuksköterskor </a:t>
            </a:r>
          </a:p>
          <a:p>
            <a:r>
              <a:rPr lang="sv-SE" sz="1400" dirty="0">
                <a:latin typeface="Open Sans" panose="020B0606030504020204" pitchFamily="34" charset="0"/>
                <a:ea typeface="Open Sans" panose="020B0606030504020204" pitchFamily="34" charset="0"/>
                <a:cs typeface="Open Sans" panose="020B0606030504020204" pitchFamily="34" charset="0"/>
              </a:rPr>
              <a:t>- för både </a:t>
            </a:r>
            <a:r>
              <a:rPr lang="sv-SE" sz="1400" dirty="0" err="1">
                <a:latin typeface="Open Sans" panose="020B0606030504020204" pitchFamily="34" charset="0"/>
                <a:ea typeface="Open Sans" panose="020B0606030504020204" pitchFamily="34" charset="0"/>
                <a:cs typeface="Open Sans" panose="020B0606030504020204" pitchFamily="34" charset="0"/>
              </a:rPr>
              <a:t>lung</a:t>
            </a:r>
            <a:r>
              <a:rPr lang="sv-SE" sz="1400" dirty="0">
                <a:latin typeface="Open Sans" panose="020B0606030504020204" pitchFamily="34" charset="0"/>
                <a:ea typeface="Open Sans" panose="020B0606030504020204" pitchFamily="34" charset="0"/>
                <a:cs typeface="Open Sans" panose="020B0606030504020204" pitchFamily="34" charset="0"/>
              </a:rPr>
              <a:t>, allergi, </a:t>
            </a:r>
            <a:r>
              <a:rPr lang="sv-SE" sz="1400" dirty="0" err="1">
                <a:latin typeface="Open Sans" panose="020B0606030504020204" pitchFamily="34" charset="0"/>
                <a:ea typeface="Open Sans" panose="020B0606030504020204" pitchFamily="34" charset="0"/>
                <a:cs typeface="Open Sans" panose="020B0606030504020204" pitchFamily="34" charset="0"/>
              </a:rPr>
              <a:t>resp</a:t>
            </a:r>
            <a:r>
              <a:rPr lang="sv-SE" sz="1400" dirty="0">
                <a:latin typeface="Open Sans" panose="020B0606030504020204" pitchFamily="34" charset="0"/>
                <a:ea typeface="Open Sans" panose="020B0606030504020204" pitchFamily="34" charset="0"/>
                <a:cs typeface="Open Sans" panose="020B0606030504020204" pitchFamily="34" charset="0"/>
              </a:rPr>
              <a:t> + andningsenhet</a:t>
            </a:r>
          </a:p>
          <a:p>
            <a:endParaRPr lang="sv-SE" sz="1400" dirty="0">
              <a:latin typeface="Open Sans" panose="020B0606030504020204" pitchFamily="34" charset="0"/>
              <a:ea typeface="Open Sans" panose="020B0606030504020204" pitchFamily="34" charset="0"/>
              <a:cs typeface="Open Sans" panose="020B0606030504020204" pitchFamily="34" charset="0"/>
            </a:endParaRPr>
          </a:p>
          <a:p>
            <a:r>
              <a:rPr lang="sv-SE" sz="1600" dirty="0">
                <a:latin typeface="Open Sans" panose="020B0606030504020204" pitchFamily="34" charset="0"/>
                <a:ea typeface="Open Sans" panose="020B0606030504020204" pitchFamily="34" charset="0"/>
                <a:cs typeface="Open Sans" panose="020B0606030504020204" pitchFamily="34" charset="0"/>
              </a:rPr>
              <a:t>2,5 fysioterapeuter </a:t>
            </a:r>
          </a:p>
          <a:p>
            <a:r>
              <a:rPr lang="sv-SE" sz="1400" dirty="0">
                <a:latin typeface="Open Sans" panose="020B0606030504020204" pitchFamily="34" charset="0"/>
                <a:ea typeface="Open Sans" panose="020B0606030504020204" pitchFamily="34" charset="0"/>
                <a:cs typeface="Open Sans" panose="020B0606030504020204" pitchFamily="34" charset="0"/>
              </a:rPr>
              <a:t>- </a:t>
            </a:r>
            <a:r>
              <a:rPr lang="sv-SE" sz="1400" dirty="0" err="1">
                <a:latin typeface="Open Sans" panose="020B0606030504020204" pitchFamily="34" charset="0"/>
                <a:ea typeface="Open Sans" panose="020B0606030504020204" pitchFamily="34" charset="0"/>
                <a:cs typeface="Open Sans" panose="020B0606030504020204" pitchFamily="34" charset="0"/>
              </a:rPr>
              <a:t>respmott</a:t>
            </a:r>
            <a:r>
              <a:rPr lang="sv-SE" sz="1400" dirty="0">
                <a:latin typeface="Open Sans" panose="020B0606030504020204" pitchFamily="34" charset="0"/>
                <a:ea typeface="Open Sans" panose="020B0606030504020204" pitchFamily="34" charset="0"/>
                <a:cs typeface="Open Sans" panose="020B0606030504020204" pitchFamily="34" charset="0"/>
              </a:rPr>
              <a:t>, slem-mott, ansträngningstest</a:t>
            </a:r>
          </a:p>
          <a:p>
            <a:endParaRPr lang="sv-SE" sz="1400" dirty="0">
              <a:latin typeface="Open Sans" panose="020B0606030504020204" pitchFamily="34" charset="0"/>
              <a:ea typeface="Open Sans" panose="020B0606030504020204" pitchFamily="34" charset="0"/>
              <a:cs typeface="Open Sans" panose="020B0606030504020204" pitchFamily="34" charset="0"/>
            </a:endParaRPr>
          </a:p>
          <a:p>
            <a:r>
              <a:rPr lang="sv-SE" sz="1600" dirty="0">
                <a:latin typeface="Open Sans" panose="020B0606030504020204" pitchFamily="34" charset="0"/>
                <a:ea typeface="Open Sans" panose="020B0606030504020204" pitchFamily="34" charset="0"/>
                <a:cs typeface="Open Sans" panose="020B0606030504020204" pitchFamily="34" charset="0"/>
              </a:rPr>
              <a:t>1 dietist (0,5 + 0,5)</a:t>
            </a:r>
          </a:p>
          <a:p>
            <a:r>
              <a:rPr lang="sv-SE" sz="1400" dirty="0">
                <a:latin typeface="Open Sans" panose="020B0606030504020204" pitchFamily="34" charset="0"/>
                <a:ea typeface="Open Sans" panose="020B0606030504020204" pitchFamily="34" charset="0"/>
                <a:cs typeface="Open Sans" panose="020B0606030504020204" pitchFamily="34" charset="0"/>
              </a:rPr>
              <a:t>- allergi + </a:t>
            </a:r>
            <a:r>
              <a:rPr lang="sv-SE" sz="1400" dirty="0" err="1">
                <a:latin typeface="Open Sans" panose="020B0606030504020204" pitchFamily="34" charset="0"/>
                <a:ea typeface="Open Sans" panose="020B0606030504020204" pitchFamily="34" charset="0"/>
                <a:cs typeface="Open Sans" panose="020B0606030504020204" pitchFamily="34" charset="0"/>
              </a:rPr>
              <a:t>lung</a:t>
            </a:r>
            <a:endParaRPr lang="sv-SE"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Bildobjekt 7">
            <a:extLst>
              <a:ext uri="{FF2B5EF4-FFF2-40B4-BE49-F238E27FC236}">
                <a16:creationId xmlns:a16="http://schemas.microsoft.com/office/drawing/2014/main" id="{4F0AFE7A-39B2-24E3-4617-644020C0B4B5}"/>
              </a:ext>
            </a:extLst>
          </p:cNvPr>
          <p:cNvPicPr>
            <a:picLocks noChangeAspect="1"/>
          </p:cNvPicPr>
          <p:nvPr/>
        </p:nvPicPr>
        <p:blipFill>
          <a:blip r:embed="rId2"/>
          <a:stretch>
            <a:fillRect/>
          </a:stretch>
        </p:blipFill>
        <p:spPr>
          <a:xfrm>
            <a:off x="412064" y="5816112"/>
            <a:ext cx="11580522" cy="1041888"/>
          </a:xfrm>
          <a:prstGeom prst="rect">
            <a:avLst/>
          </a:prstGeom>
        </p:spPr>
      </p:pic>
    </p:spTree>
    <p:extLst>
      <p:ext uri="{BB962C8B-B14F-4D97-AF65-F5344CB8AC3E}">
        <p14:creationId xmlns:p14="http://schemas.microsoft.com/office/powerpoint/2010/main" val="180395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64F68BF-56D9-5F9B-0DEE-F9C44FBD1DDA}"/>
              </a:ext>
            </a:extLst>
          </p:cNvPr>
          <p:cNvSpPr>
            <a:spLocks noGrp="1"/>
          </p:cNvSpPr>
          <p:nvPr>
            <p:ph type="title"/>
          </p:nvPr>
        </p:nvSpPr>
        <p:spPr>
          <a:xfrm>
            <a:off x="1762087" y="329458"/>
            <a:ext cx="8880475" cy="1143000"/>
          </a:xfrm>
        </p:spPr>
        <p:txBody>
          <a:bodyPr anchor="ctr">
            <a:normAutofit/>
          </a:bodyPr>
          <a:lstStyle/>
          <a:p>
            <a:r>
              <a:rPr lang="sv-SE" sz="2800" dirty="0">
                <a:latin typeface="Open Sans Semibold" panose="020B0706030804020204" pitchFamily="34" charset="0"/>
                <a:ea typeface="Open Sans Semibold" panose="020B0706030804020204" pitchFamily="34" charset="0"/>
                <a:cs typeface="Open Sans Semibold" panose="020B0706030804020204" pitchFamily="34" charset="0"/>
              </a:rPr>
              <a:t>NHV uppdrag – svår kronisk lungsjukdom hos barn</a:t>
            </a:r>
          </a:p>
        </p:txBody>
      </p:sp>
      <p:graphicFrame>
        <p:nvGraphicFramePr>
          <p:cNvPr id="10" name="Platshållare för innehåll 7">
            <a:extLst>
              <a:ext uri="{FF2B5EF4-FFF2-40B4-BE49-F238E27FC236}">
                <a16:creationId xmlns:a16="http://schemas.microsoft.com/office/drawing/2014/main" id="{A76BF3E6-567D-9C2A-4B93-4B897D5A4DCD}"/>
              </a:ext>
            </a:extLst>
          </p:cNvPr>
          <p:cNvGraphicFramePr>
            <a:graphicFrameLocks noGrp="1"/>
          </p:cNvGraphicFramePr>
          <p:nvPr>
            <p:ph idx="1"/>
            <p:extLst>
              <p:ext uri="{D42A27DB-BD31-4B8C-83A1-F6EECF244321}">
                <p14:modId xmlns:p14="http://schemas.microsoft.com/office/powerpoint/2010/main" val="3752654146"/>
              </p:ext>
            </p:extLst>
          </p:nvPr>
        </p:nvGraphicFramePr>
        <p:xfrm>
          <a:off x="2063750" y="1310185"/>
          <a:ext cx="8064500" cy="456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Bildobjekt 1">
            <a:extLst>
              <a:ext uri="{FF2B5EF4-FFF2-40B4-BE49-F238E27FC236}">
                <a16:creationId xmlns:a16="http://schemas.microsoft.com/office/drawing/2014/main" id="{EBDF95F7-B693-2D4A-7108-1FAA80693049}"/>
              </a:ext>
            </a:extLst>
          </p:cNvPr>
          <p:cNvPicPr>
            <a:picLocks noChangeAspect="1"/>
          </p:cNvPicPr>
          <p:nvPr/>
        </p:nvPicPr>
        <p:blipFill>
          <a:blip r:embed="rId7"/>
          <a:stretch>
            <a:fillRect/>
          </a:stretch>
        </p:blipFill>
        <p:spPr>
          <a:xfrm>
            <a:off x="412064" y="5816112"/>
            <a:ext cx="11580522" cy="1041888"/>
          </a:xfrm>
          <a:prstGeom prst="rect">
            <a:avLst/>
          </a:prstGeom>
        </p:spPr>
      </p:pic>
    </p:spTree>
    <p:extLst>
      <p:ext uri="{BB962C8B-B14F-4D97-AF65-F5344CB8AC3E}">
        <p14:creationId xmlns:p14="http://schemas.microsoft.com/office/powerpoint/2010/main" val="103885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9883" y="159641"/>
            <a:ext cx="8064500" cy="581071"/>
          </a:xfrm>
        </p:spPr>
        <p:txBody>
          <a:bodyPr>
            <a:normAutofit/>
          </a:bodyPr>
          <a:lstStyle/>
          <a:p>
            <a:r>
              <a:rPr lang="sv-SE" sz="2400" dirty="0">
                <a:latin typeface="Open Sans Semibold" panose="020B0706030804020204" pitchFamily="34" charset="0"/>
                <a:ea typeface="Open Sans Semibold" panose="020B0706030804020204" pitchFamily="34" charset="0"/>
                <a:cs typeface="Open Sans Semibold" panose="020B0706030804020204" pitchFamily="34" charset="0"/>
              </a:rPr>
              <a:t>NHV – svår kronisk lungsjukdom hos barn, ALB 2024</a:t>
            </a:r>
          </a:p>
        </p:txBody>
      </p:sp>
      <p:sp>
        <p:nvSpPr>
          <p:cNvPr id="3" name="Platshållare för innehåll 2"/>
          <p:cNvSpPr>
            <a:spLocks noGrp="1"/>
          </p:cNvSpPr>
          <p:nvPr>
            <p:ph sz="half" idx="1"/>
          </p:nvPr>
        </p:nvSpPr>
        <p:spPr>
          <a:xfrm>
            <a:off x="1092200" y="791092"/>
            <a:ext cx="4119933" cy="4833423"/>
          </a:xfrm>
        </p:spPr>
        <p:txBody>
          <a:bodyPr>
            <a:noAutofit/>
          </a:bodyPr>
          <a:lstStyle/>
          <a:p>
            <a:r>
              <a:rPr lang="sv-SE" sz="1400" b="1" dirty="0"/>
              <a:t>92 nya remissfall </a:t>
            </a:r>
            <a:r>
              <a:rPr lang="sv-SE" sz="1400" dirty="0"/>
              <a:t>(fysiska besök + distanskonsultationer)</a:t>
            </a:r>
          </a:p>
          <a:p>
            <a:endParaRPr lang="sv-SE" sz="1400" dirty="0"/>
          </a:p>
          <a:p>
            <a:r>
              <a:rPr lang="sv-SE" sz="1400" dirty="0"/>
              <a:t>Totalt </a:t>
            </a:r>
            <a:r>
              <a:rPr lang="sv-SE" sz="1400" b="1" dirty="0"/>
              <a:t>292 </a:t>
            </a:r>
            <a:r>
              <a:rPr lang="sv-SE" sz="1400" dirty="0"/>
              <a:t>unika </a:t>
            </a:r>
            <a:r>
              <a:rPr lang="sv-SE" sz="1400" b="1" dirty="0"/>
              <a:t>patienter</a:t>
            </a:r>
            <a:r>
              <a:rPr lang="sv-SE" sz="1400" dirty="0"/>
              <a:t> (fysiska besök + distanskonsultationer)</a:t>
            </a:r>
          </a:p>
          <a:p>
            <a:endParaRPr lang="sv-SE" sz="1400" dirty="0"/>
          </a:p>
          <a:p>
            <a:r>
              <a:rPr lang="sv-SE" sz="1400" b="1" dirty="0"/>
              <a:t>128 ULP</a:t>
            </a:r>
          </a:p>
          <a:p>
            <a:endParaRPr lang="sv-SE" sz="1400" dirty="0"/>
          </a:p>
          <a:p>
            <a:r>
              <a:rPr lang="sv-SE" sz="1400" dirty="0"/>
              <a:t>Kronisk andningsregleringsstörning – hemventilator största gruppen (</a:t>
            </a:r>
            <a:r>
              <a:rPr lang="sv-SE" sz="1400" b="1" dirty="0"/>
              <a:t>103</a:t>
            </a:r>
            <a:r>
              <a:rPr lang="sv-SE" sz="1400" dirty="0"/>
              <a:t> </a:t>
            </a:r>
            <a:r>
              <a:rPr lang="sv-SE" sz="1400" dirty="0" err="1"/>
              <a:t>pat</a:t>
            </a:r>
            <a:r>
              <a:rPr lang="sv-SE" sz="1400" dirty="0"/>
              <a:t>)</a:t>
            </a:r>
          </a:p>
          <a:p>
            <a:pPr marL="0" indent="0">
              <a:buNone/>
            </a:pPr>
            <a:r>
              <a:rPr lang="sv-SE" sz="1400" dirty="0"/>
              <a:t>       - flesta fysiskt besök på </a:t>
            </a:r>
            <a:r>
              <a:rPr lang="sv-SE" sz="1400" dirty="0" err="1"/>
              <a:t>respmott</a:t>
            </a:r>
            <a:r>
              <a:rPr lang="sv-SE" sz="1400" dirty="0"/>
              <a:t> med NAR </a:t>
            </a:r>
          </a:p>
          <a:p>
            <a:pPr marL="0" indent="0">
              <a:buNone/>
            </a:pPr>
            <a:endParaRPr lang="sv-SE" sz="1400" dirty="0"/>
          </a:p>
          <a:p>
            <a:r>
              <a:rPr lang="sv-SE" sz="1400" dirty="0"/>
              <a:t>Medfödda lungmissbildningar (CPAM mm)  näst störst (</a:t>
            </a:r>
            <a:r>
              <a:rPr lang="sv-SE" sz="1400" b="1" dirty="0"/>
              <a:t>68</a:t>
            </a:r>
            <a:r>
              <a:rPr lang="sv-SE" sz="1400" dirty="0"/>
              <a:t> </a:t>
            </a:r>
            <a:r>
              <a:rPr lang="sv-SE" sz="1400" dirty="0" err="1"/>
              <a:t>pat</a:t>
            </a:r>
            <a:r>
              <a:rPr lang="sv-SE" sz="1400" dirty="0"/>
              <a:t>)</a:t>
            </a:r>
          </a:p>
          <a:p>
            <a:pPr marL="0" indent="0">
              <a:buNone/>
            </a:pPr>
            <a:r>
              <a:rPr lang="sv-SE" sz="1400" dirty="0"/>
              <a:t>       </a:t>
            </a:r>
          </a:p>
          <a:p>
            <a:r>
              <a:rPr lang="sv-SE" sz="1400" dirty="0"/>
              <a:t>NHV-</a:t>
            </a:r>
            <a:r>
              <a:rPr lang="sv-SE" sz="1400" dirty="0" err="1"/>
              <a:t>pat</a:t>
            </a:r>
            <a:r>
              <a:rPr lang="sv-SE" sz="1400" dirty="0"/>
              <a:t> ca 15% av lungverksamheten</a:t>
            </a:r>
          </a:p>
          <a:p>
            <a:endParaRPr lang="sv-SE" sz="1400" dirty="0"/>
          </a:p>
          <a:p>
            <a:r>
              <a:rPr lang="sv-SE" sz="1400" dirty="0"/>
              <a:t>Totalt ca 2000 besök/år inom lung-</a:t>
            </a:r>
            <a:r>
              <a:rPr lang="sv-SE" sz="1400" dirty="0" err="1"/>
              <a:t>respmott</a:t>
            </a:r>
            <a:endParaRPr lang="sv-SE" sz="1400" dirty="0"/>
          </a:p>
        </p:txBody>
      </p:sp>
      <p:pic>
        <p:nvPicPr>
          <p:cNvPr id="10" name="Bildobjekt 9"/>
          <p:cNvPicPr>
            <a:picLocks noChangeAspect="1"/>
          </p:cNvPicPr>
          <p:nvPr/>
        </p:nvPicPr>
        <p:blipFill>
          <a:blip r:embed="rId2"/>
          <a:stretch>
            <a:fillRect/>
          </a:stretch>
        </p:blipFill>
        <p:spPr>
          <a:xfrm>
            <a:off x="6054442" y="3477086"/>
            <a:ext cx="2337083" cy="2640202"/>
          </a:xfrm>
          <a:prstGeom prst="rect">
            <a:avLst/>
          </a:prstGeom>
        </p:spPr>
      </p:pic>
      <p:pic>
        <p:nvPicPr>
          <p:cNvPr id="12" name="Platshållare för innehåll 11"/>
          <p:cNvPicPr>
            <a:picLocks noGrp="1" noChangeAspect="1"/>
          </p:cNvPicPr>
          <p:nvPr>
            <p:ph sz="half" idx="2"/>
          </p:nvPr>
        </p:nvPicPr>
        <p:blipFill>
          <a:blip r:embed="rId3"/>
          <a:stretch>
            <a:fillRect/>
          </a:stretch>
        </p:blipFill>
        <p:spPr>
          <a:xfrm>
            <a:off x="6057260" y="740712"/>
            <a:ext cx="2640450" cy="2736374"/>
          </a:xfrm>
          <a:prstGeom prst="rect">
            <a:avLst/>
          </a:prstGeom>
        </p:spPr>
      </p:pic>
      <p:pic>
        <p:nvPicPr>
          <p:cNvPr id="6" name="Bildobjekt 5">
            <a:extLst>
              <a:ext uri="{FF2B5EF4-FFF2-40B4-BE49-F238E27FC236}">
                <a16:creationId xmlns:a16="http://schemas.microsoft.com/office/drawing/2014/main" id="{949718DF-87FE-20D8-F184-C3D6293FF473}"/>
              </a:ext>
            </a:extLst>
          </p:cNvPr>
          <p:cNvPicPr>
            <a:picLocks noChangeAspect="1"/>
          </p:cNvPicPr>
          <p:nvPr/>
        </p:nvPicPr>
        <p:blipFill>
          <a:blip r:embed="rId4"/>
          <a:stretch>
            <a:fillRect/>
          </a:stretch>
        </p:blipFill>
        <p:spPr>
          <a:xfrm>
            <a:off x="264181" y="6066559"/>
            <a:ext cx="11580522" cy="1041888"/>
          </a:xfrm>
          <a:prstGeom prst="rect">
            <a:avLst/>
          </a:prstGeom>
        </p:spPr>
      </p:pic>
    </p:spTree>
    <p:extLst>
      <p:ext uri="{BB962C8B-B14F-4D97-AF65-F5344CB8AC3E}">
        <p14:creationId xmlns:p14="http://schemas.microsoft.com/office/powerpoint/2010/main" val="282260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848685"/>
          </a:xfrm>
        </p:spPr>
        <p:txBody>
          <a:bodyPr>
            <a:noAutofit/>
          </a:bodyPr>
          <a:lstStyle/>
          <a:p>
            <a:pPr algn="ctr"/>
            <a:r>
              <a:rPr lang="sv-SE" sz="2800" b="1" dirty="0"/>
              <a:t>Barnlungmedicin på det lilla sjukhuset</a:t>
            </a:r>
            <a:br>
              <a:rPr lang="sv-SE" sz="2800" b="1" dirty="0"/>
            </a:br>
            <a:r>
              <a:rPr lang="en-US" sz="2000" b="1" dirty="0">
                <a:effectLst>
                  <a:glow rad="38100">
                    <a:schemeClr val="bg1">
                      <a:lumMod val="50000"/>
                      <a:lumOff val="50000"/>
                      <a:alpha val="20000"/>
                    </a:schemeClr>
                  </a:glow>
                </a:effectLst>
              </a:rPr>
              <a:t>Bo Klintberg, överläkare</a:t>
            </a:r>
            <a:br>
              <a:rPr lang="sv-SE" sz="2000" b="1" dirty="0">
                <a:effectLst>
                  <a:glow rad="38100">
                    <a:schemeClr val="bg1">
                      <a:lumMod val="50000"/>
                      <a:lumOff val="50000"/>
                      <a:alpha val="20000"/>
                    </a:schemeClr>
                  </a:glow>
                </a:effectLst>
              </a:rPr>
            </a:br>
            <a:r>
              <a:rPr lang="sv-SE" sz="2000" b="1" dirty="0"/>
              <a:t>Visby lasarett</a:t>
            </a:r>
          </a:p>
        </p:txBody>
      </p:sp>
      <p:pic>
        <p:nvPicPr>
          <p:cNvPr id="5" name="Platshållare för innehåll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13811"/>
            <a:ext cx="4680284" cy="3497178"/>
          </a:xfrm>
        </p:spPr>
      </p:pic>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1853" y="2213811"/>
            <a:ext cx="4551947" cy="3497178"/>
          </a:xfrm>
        </p:spPr>
      </p:pic>
    </p:spTree>
    <p:extLst>
      <p:ext uri="{BB962C8B-B14F-4D97-AF65-F5344CB8AC3E}">
        <p14:creationId xmlns:p14="http://schemas.microsoft.com/office/powerpoint/2010/main" val="4229132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2411F-6845-F51C-C04D-9622933BCC9D}"/>
              </a:ext>
            </a:extLst>
          </p:cNvPr>
          <p:cNvSpPr>
            <a:spLocks noGrp="1"/>
          </p:cNvSpPr>
          <p:nvPr>
            <p:ph type="title"/>
          </p:nvPr>
        </p:nvSpPr>
        <p:spPr>
          <a:xfrm>
            <a:off x="2063750" y="274639"/>
            <a:ext cx="8064500" cy="830831"/>
          </a:xfrm>
        </p:spPr>
        <p:txBody>
          <a:bodyPr>
            <a:normAutofit/>
          </a:bodyPr>
          <a:lstStyle/>
          <a:p>
            <a:r>
              <a:rPr lang="sv-SE" sz="2800" dirty="0">
                <a:latin typeface="Open Sans Semibold" panose="020B0706030804020204" pitchFamily="34" charset="0"/>
                <a:ea typeface="Open Sans Semibold" panose="020B0706030804020204" pitchFamily="34" charset="0"/>
                <a:cs typeface="Open Sans Semibold" panose="020B0706030804020204" pitchFamily="34" charset="0"/>
              </a:rPr>
              <a:t>Interdisciplinära samarbetsforum – ALB/KUS</a:t>
            </a:r>
          </a:p>
        </p:txBody>
      </p:sp>
      <p:graphicFrame>
        <p:nvGraphicFramePr>
          <p:cNvPr id="6" name="Platshållare för innehåll 5">
            <a:extLst>
              <a:ext uri="{FF2B5EF4-FFF2-40B4-BE49-F238E27FC236}">
                <a16:creationId xmlns:a16="http://schemas.microsoft.com/office/drawing/2014/main" id="{E8D6EB7B-63B7-84E1-BA3D-AC8604D841BF}"/>
              </a:ext>
            </a:extLst>
          </p:cNvPr>
          <p:cNvGraphicFramePr>
            <a:graphicFrameLocks noGrp="1"/>
          </p:cNvGraphicFramePr>
          <p:nvPr>
            <p:ph idx="1"/>
            <p:extLst>
              <p:ext uri="{D42A27DB-BD31-4B8C-83A1-F6EECF244321}">
                <p14:modId xmlns:p14="http://schemas.microsoft.com/office/powerpoint/2010/main" val="1668386013"/>
              </p:ext>
            </p:extLst>
          </p:nvPr>
        </p:nvGraphicFramePr>
        <p:xfrm>
          <a:off x="2063750" y="1600201"/>
          <a:ext cx="8064500" cy="427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Bildobjekt 2">
            <a:extLst>
              <a:ext uri="{FF2B5EF4-FFF2-40B4-BE49-F238E27FC236}">
                <a16:creationId xmlns:a16="http://schemas.microsoft.com/office/drawing/2014/main" id="{7DE8368C-3E18-1BEC-6298-97B0D8EC82EE}"/>
              </a:ext>
            </a:extLst>
          </p:cNvPr>
          <p:cNvPicPr>
            <a:picLocks noChangeAspect="1"/>
          </p:cNvPicPr>
          <p:nvPr/>
        </p:nvPicPr>
        <p:blipFill>
          <a:blip r:embed="rId7"/>
          <a:stretch>
            <a:fillRect/>
          </a:stretch>
        </p:blipFill>
        <p:spPr>
          <a:xfrm>
            <a:off x="412064" y="5816112"/>
            <a:ext cx="11580522" cy="1041888"/>
          </a:xfrm>
          <a:prstGeom prst="rect">
            <a:avLst/>
          </a:prstGeom>
        </p:spPr>
      </p:pic>
    </p:spTree>
    <p:extLst>
      <p:ext uri="{BB962C8B-B14F-4D97-AF65-F5344CB8AC3E}">
        <p14:creationId xmlns:p14="http://schemas.microsoft.com/office/powerpoint/2010/main" val="32736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63750" y="50248"/>
            <a:ext cx="8064500" cy="865230"/>
          </a:xfrm>
        </p:spPr>
        <p:txBody>
          <a:bodyPr>
            <a:normAutofit/>
          </a:bodyPr>
          <a:lstStyle/>
          <a:p>
            <a:pPr algn="ctr"/>
            <a:r>
              <a:rPr lang="sv-SE" sz="2800" dirty="0">
                <a:latin typeface="Open Sans Semibold" panose="020B0706030804020204" pitchFamily="34" charset="0"/>
                <a:ea typeface="Open Sans Semibold" panose="020B0706030804020204" pitchFamily="34" charset="0"/>
                <a:cs typeface="Open Sans Semibold" panose="020B0706030804020204" pitchFamily="34" charset="0"/>
              </a:rPr>
              <a:t>Samverkan med remittenter</a:t>
            </a:r>
          </a:p>
        </p:txBody>
      </p:sp>
      <p:graphicFrame>
        <p:nvGraphicFramePr>
          <p:cNvPr id="6" name="Platshållare för innehåll 5"/>
          <p:cNvGraphicFramePr>
            <a:graphicFrameLocks noGrp="1"/>
          </p:cNvGraphicFramePr>
          <p:nvPr>
            <p:ph idx="1"/>
          </p:nvPr>
        </p:nvGraphicFramePr>
        <p:xfrm>
          <a:off x="2063750" y="723331"/>
          <a:ext cx="8064500" cy="5651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Pil: nedåt 12">
            <a:extLst>
              <a:ext uri="{FF2B5EF4-FFF2-40B4-BE49-F238E27FC236}">
                <a16:creationId xmlns:a16="http://schemas.microsoft.com/office/drawing/2014/main" id="{79B260BD-6DAB-8FFB-DC6C-A92B95134F41}"/>
              </a:ext>
            </a:extLst>
          </p:cNvPr>
          <p:cNvSpPr/>
          <p:nvPr/>
        </p:nvSpPr>
        <p:spPr>
          <a:xfrm>
            <a:off x="5954033" y="3164305"/>
            <a:ext cx="288000" cy="1660358"/>
          </a:xfrm>
          <a:prstGeom prst="down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Pil: upp-ned 13">
            <a:extLst>
              <a:ext uri="{FF2B5EF4-FFF2-40B4-BE49-F238E27FC236}">
                <a16:creationId xmlns:a16="http://schemas.microsoft.com/office/drawing/2014/main" id="{C2F21CB4-596E-F959-3529-804710B98AFA}"/>
              </a:ext>
            </a:extLst>
          </p:cNvPr>
          <p:cNvSpPr/>
          <p:nvPr/>
        </p:nvSpPr>
        <p:spPr>
          <a:xfrm>
            <a:off x="5970000" y="1552465"/>
            <a:ext cx="252000" cy="396000"/>
          </a:xfrm>
          <a:prstGeom prst="upDown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5" name="Pil: vänster-höger 14">
            <a:extLst>
              <a:ext uri="{FF2B5EF4-FFF2-40B4-BE49-F238E27FC236}">
                <a16:creationId xmlns:a16="http://schemas.microsoft.com/office/drawing/2014/main" id="{C45B56A2-A98F-B9E5-01C3-1D3F2CAD1B30}"/>
              </a:ext>
            </a:extLst>
          </p:cNvPr>
          <p:cNvSpPr/>
          <p:nvPr/>
        </p:nvSpPr>
        <p:spPr>
          <a:xfrm>
            <a:off x="4464549" y="2467705"/>
            <a:ext cx="576000" cy="252000"/>
          </a:xfrm>
          <a:prstGeom prst="leftRight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6" name="Pil: vänster-höger 15">
            <a:extLst>
              <a:ext uri="{FF2B5EF4-FFF2-40B4-BE49-F238E27FC236}">
                <a16:creationId xmlns:a16="http://schemas.microsoft.com/office/drawing/2014/main" id="{20569151-5EB7-4D20-2761-FD9C301F6D6F}"/>
              </a:ext>
            </a:extLst>
          </p:cNvPr>
          <p:cNvSpPr/>
          <p:nvPr/>
        </p:nvSpPr>
        <p:spPr>
          <a:xfrm>
            <a:off x="7166806" y="2485417"/>
            <a:ext cx="576000" cy="252000"/>
          </a:xfrm>
          <a:prstGeom prst="leftRight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 name="Pil: nedåt 16">
            <a:extLst>
              <a:ext uri="{FF2B5EF4-FFF2-40B4-BE49-F238E27FC236}">
                <a16:creationId xmlns:a16="http://schemas.microsoft.com/office/drawing/2014/main" id="{F90BA1EA-DC1B-468A-8C31-D0C4CE642501}"/>
              </a:ext>
            </a:extLst>
          </p:cNvPr>
          <p:cNvSpPr/>
          <p:nvPr/>
        </p:nvSpPr>
        <p:spPr>
          <a:xfrm>
            <a:off x="6733672" y="3140241"/>
            <a:ext cx="252000" cy="324000"/>
          </a:xfrm>
          <a:prstGeom prst="downArrow">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 name="Pil: nedåt 17">
            <a:extLst>
              <a:ext uri="{FF2B5EF4-FFF2-40B4-BE49-F238E27FC236}">
                <a16:creationId xmlns:a16="http://schemas.microsoft.com/office/drawing/2014/main" id="{BE480743-B909-CD78-6A8F-EEF3CC6D100B}"/>
              </a:ext>
            </a:extLst>
          </p:cNvPr>
          <p:cNvSpPr/>
          <p:nvPr/>
        </p:nvSpPr>
        <p:spPr>
          <a:xfrm>
            <a:off x="6727326" y="4584027"/>
            <a:ext cx="252000" cy="288000"/>
          </a:xfrm>
          <a:prstGeom prst="downArrow">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1" name="Pil: upp-ned 20">
            <a:extLst>
              <a:ext uri="{FF2B5EF4-FFF2-40B4-BE49-F238E27FC236}">
                <a16:creationId xmlns:a16="http://schemas.microsoft.com/office/drawing/2014/main" id="{35E68EC7-3AAF-B9C1-CCFF-C77AD4F96A13}"/>
              </a:ext>
            </a:extLst>
          </p:cNvPr>
          <p:cNvSpPr/>
          <p:nvPr/>
        </p:nvSpPr>
        <p:spPr>
          <a:xfrm rot="-2400000">
            <a:off x="4141325" y="2998998"/>
            <a:ext cx="252000" cy="2105527"/>
          </a:xfrm>
          <a:prstGeom prst="upDown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2" name="Pil: upp-ned 21">
            <a:extLst>
              <a:ext uri="{FF2B5EF4-FFF2-40B4-BE49-F238E27FC236}">
                <a16:creationId xmlns:a16="http://schemas.microsoft.com/office/drawing/2014/main" id="{E12B2A5F-92D3-B203-D3EE-8D5BFF70AF35}"/>
              </a:ext>
            </a:extLst>
          </p:cNvPr>
          <p:cNvSpPr/>
          <p:nvPr/>
        </p:nvSpPr>
        <p:spPr>
          <a:xfrm rot="2280000">
            <a:off x="7819968" y="2996835"/>
            <a:ext cx="252000" cy="2124000"/>
          </a:xfrm>
          <a:prstGeom prst="upDown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3" name="Pil: uppåt 22">
            <a:extLst>
              <a:ext uri="{FF2B5EF4-FFF2-40B4-BE49-F238E27FC236}">
                <a16:creationId xmlns:a16="http://schemas.microsoft.com/office/drawing/2014/main" id="{4E7433D9-AF31-E6E1-D7EC-9E56A893DC8D}"/>
              </a:ext>
            </a:extLst>
          </p:cNvPr>
          <p:cNvSpPr/>
          <p:nvPr/>
        </p:nvSpPr>
        <p:spPr>
          <a:xfrm rot="4260000">
            <a:off x="4338549" y="595547"/>
            <a:ext cx="252000" cy="1800000"/>
          </a:xfrm>
          <a:prstGeom prst="up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Pil: uppåt 23">
            <a:extLst>
              <a:ext uri="{FF2B5EF4-FFF2-40B4-BE49-F238E27FC236}">
                <a16:creationId xmlns:a16="http://schemas.microsoft.com/office/drawing/2014/main" id="{164803A7-A4C1-AA92-6814-FE1FA56F7698}"/>
              </a:ext>
            </a:extLst>
          </p:cNvPr>
          <p:cNvSpPr/>
          <p:nvPr/>
        </p:nvSpPr>
        <p:spPr>
          <a:xfrm rot="-4200000">
            <a:off x="7649828" y="604601"/>
            <a:ext cx="252000" cy="1872000"/>
          </a:xfrm>
          <a:prstGeom prst="up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Bildobjekt 2">
            <a:extLst>
              <a:ext uri="{FF2B5EF4-FFF2-40B4-BE49-F238E27FC236}">
                <a16:creationId xmlns:a16="http://schemas.microsoft.com/office/drawing/2014/main" id="{617C0EF5-970F-08D8-0502-8ECB0C3F3988}"/>
              </a:ext>
            </a:extLst>
          </p:cNvPr>
          <p:cNvPicPr>
            <a:picLocks noChangeAspect="1"/>
          </p:cNvPicPr>
          <p:nvPr/>
        </p:nvPicPr>
        <p:blipFill>
          <a:blip r:embed="rId7"/>
          <a:stretch>
            <a:fillRect/>
          </a:stretch>
        </p:blipFill>
        <p:spPr>
          <a:xfrm>
            <a:off x="305739" y="5991813"/>
            <a:ext cx="11580522" cy="1041888"/>
          </a:xfrm>
          <a:prstGeom prst="rect">
            <a:avLst/>
          </a:prstGeom>
        </p:spPr>
      </p:pic>
    </p:spTree>
    <p:extLst>
      <p:ext uri="{BB962C8B-B14F-4D97-AF65-F5344CB8AC3E}">
        <p14:creationId xmlns:p14="http://schemas.microsoft.com/office/powerpoint/2010/main" val="80753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44379"/>
            <a:ext cx="10515600" cy="1138989"/>
          </a:xfrm>
        </p:spPr>
        <p:txBody>
          <a:bodyPr>
            <a:normAutofit/>
          </a:bodyPr>
          <a:lstStyle/>
          <a:p>
            <a:r>
              <a:rPr lang="sv-SE" sz="2800" b="1" dirty="0"/>
              <a:t>		Barnlungmedicin på det lilla sjukhuset</a:t>
            </a:r>
            <a:br>
              <a:rPr lang="sv-SE" sz="2800" b="1" dirty="0"/>
            </a:br>
            <a:r>
              <a:rPr lang="sv-SE" sz="2800" b="1" dirty="0"/>
              <a:t>				Visby lasarett</a:t>
            </a:r>
            <a:endParaRPr lang="sv-SE" sz="2800" dirty="0"/>
          </a:p>
        </p:txBody>
      </p:sp>
      <p:sp>
        <p:nvSpPr>
          <p:cNvPr id="3" name="Platshållare för innehåll 2"/>
          <p:cNvSpPr>
            <a:spLocks noGrp="1"/>
          </p:cNvSpPr>
          <p:nvPr>
            <p:ph idx="1"/>
          </p:nvPr>
        </p:nvSpPr>
        <p:spPr>
          <a:xfrm>
            <a:off x="529389" y="1283368"/>
            <a:ext cx="11149263" cy="5245769"/>
          </a:xfrm>
        </p:spPr>
        <p:txBody>
          <a:bodyPr/>
          <a:lstStyle/>
          <a:p>
            <a:pPr marL="0" indent="0">
              <a:buNone/>
            </a:pPr>
            <a:r>
              <a:rPr lang="sv-SE" b="1" dirty="0"/>
              <a:t>Ökad kunskap hos läkaren</a:t>
            </a:r>
          </a:p>
          <a:p>
            <a:pPr marL="0" indent="0">
              <a:buNone/>
            </a:pPr>
            <a:r>
              <a:rPr lang="sv-SE" sz="2000" dirty="0"/>
              <a:t>Tjänstgöring på ett regionsjukhus är en nödvändighet </a:t>
            </a:r>
            <a:r>
              <a:rPr lang="sv-SE" sz="2000" dirty="0" err="1"/>
              <a:t>f.a</a:t>
            </a:r>
            <a:r>
              <a:rPr lang="sv-SE" sz="2000" dirty="0"/>
              <a:t> för att träffa alla ”ovanliga” patienter, ta del av den interna diskussionen, bygga upp en kunskapsbank.</a:t>
            </a:r>
          </a:p>
          <a:p>
            <a:pPr marL="0" indent="0">
              <a:buNone/>
            </a:pPr>
            <a:r>
              <a:rPr lang="sv-SE" sz="2000" dirty="0"/>
              <a:t>Jag tjänstgjorde 1 månad i taget varje halvår i sammanlagt 5 år. Detta gjorde att jag kunde hantera en del akut problematik samt följa upp mina egna patienter. Detta var också acceptabelt för hemmakliniken. Stor fördel att känna till regionklinikens inre själ när man samarbetar.</a:t>
            </a:r>
          </a:p>
          <a:p>
            <a:pPr marL="0" indent="0">
              <a:buNone/>
            </a:pPr>
            <a:endParaRPr lang="sv-SE" sz="1800" dirty="0"/>
          </a:p>
          <a:p>
            <a:pPr marL="0" indent="0">
              <a:buNone/>
            </a:pPr>
            <a:r>
              <a:rPr lang="sv-SE" b="1" dirty="0"/>
              <a:t>Bygga upp egen verksamhet – spirometri.</a:t>
            </a:r>
          </a:p>
          <a:p>
            <a:pPr marL="0" indent="0">
              <a:buNone/>
            </a:pPr>
            <a:r>
              <a:rPr lang="sv-SE" sz="2000" dirty="0"/>
              <a:t>Jag började med att titta över vår spirometriverksamhet, det är ändå basen i all lungdiagnostik. Jag hade nere Per Gustavsson/ Jenny Hallberg för att kvalitetssäkra verksamheten. Vi har spirometrimoduler på alla datorer på undersökningsrummen. Alla doktorer utom hjärtdoktorerna gör sina egna spirometrier, alla ST-läkarna lär sig detta under utbildningen. Även vår barnallergisjuksköterska och vår sjukgymnast gör egna spirometrier och diskuterar resultatet med aktuell läkare. Vi kalibrerar spirometrierna var tionde dag. Intressant att Södersjukhuset nu börjat med GLI som referens, måste vi ha i åtanke vid spirometriupphandlingar.</a:t>
            </a:r>
          </a:p>
        </p:txBody>
      </p:sp>
    </p:spTree>
    <p:extLst>
      <p:ext uri="{BB962C8B-B14F-4D97-AF65-F5344CB8AC3E}">
        <p14:creationId xmlns:p14="http://schemas.microsoft.com/office/powerpoint/2010/main" val="79799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
            <a:ext cx="10515600" cy="1331494"/>
          </a:xfrm>
        </p:spPr>
        <p:txBody>
          <a:bodyPr>
            <a:normAutofit/>
          </a:bodyPr>
          <a:lstStyle/>
          <a:p>
            <a:pPr algn="ctr"/>
            <a:r>
              <a:rPr lang="sv-SE" sz="2800" b="1" dirty="0"/>
              <a:t>Barnlungmedicin på det lilla sjukhuset</a:t>
            </a:r>
            <a:br>
              <a:rPr lang="sv-SE" sz="2800" b="1" dirty="0"/>
            </a:br>
            <a:r>
              <a:rPr lang="sv-SE" sz="2800" b="1" dirty="0"/>
              <a:t>Visby lasarett</a:t>
            </a:r>
            <a:endParaRPr lang="sv-SE" sz="2800" dirty="0"/>
          </a:p>
        </p:txBody>
      </p:sp>
      <p:sp>
        <p:nvSpPr>
          <p:cNvPr id="3" name="Platshållare för innehåll 2"/>
          <p:cNvSpPr>
            <a:spLocks noGrp="1"/>
          </p:cNvSpPr>
          <p:nvPr>
            <p:ph idx="1"/>
          </p:nvPr>
        </p:nvSpPr>
        <p:spPr>
          <a:xfrm>
            <a:off x="838200" y="1090862"/>
            <a:ext cx="10515600" cy="5767137"/>
          </a:xfrm>
        </p:spPr>
        <p:txBody>
          <a:bodyPr>
            <a:normAutofit lnSpcReduction="10000"/>
          </a:bodyPr>
          <a:lstStyle/>
          <a:p>
            <a:pPr marL="0" indent="0">
              <a:buNone/>
            </a:pPr>
            <a:r>
              <a:rPr lang="sv-SE" b="1" dirty="0"/>
              <a:t>Bygga upp barnlungteamet</a:t>
            </a:r>
          </a:p>
          <a:p>
            <a:pPr marL="0" indent="0">
              <a:buNone/>
            </a:pPr>
            <a:r>
              <a:rPr lang="sv-SE" sz="2000" b="1" dirty="0"/>
              <a:t>Sjukgymnast: </a:t>
            </a:r>
            <a:r>
              <a:rPr lang="sv-SE" sz="2000" dirty="0"/>
              <a:t>Ett stort lyft när vi anställde egen sjukgymnast på kliniken, som är med på fikaraster och fester, det minskar avståndet för diskussioner. Vi får dock hela tiden freda vår sjukgymnast från den stora </a:t>
            </a:r>
            <a:r>
              <a:rPr lang="sv-SE" sz="2000" dirty="0" err="1"/>
              <a:t>rehabkliniken</a:t>
            </a:r>
            <a:r>
              <a:rPr lang="sv-SE" sz="2000" dirty="0"/>
              <a:t>, som vill ha  henne till vuxensidan. Hos oss gör hon detta;</a:t>
            </a:r>
          </a:p>
          <a:p>
            <a:pPr>
              <a:buFontTx/>
              <a:buChar char="-"/>
            </a:pPr>
            <a:r>
              <a:rPr lang="sv-SE" sz="2000" dirty="0"/>
              <a:t>Andningsobservationer under lek och bus. Personligt program utifrån läkarens frågeställningar.</a:t>
            </a:r>
          </a:p>
          <a:p>
            <a:pPr>
              <a:buFontTx/>
              <a:buChar char="-"/>
            </a:pPr>
            <a:r>
              <a:rPr lang="sv-SE" sz="2000" dirty="0"/>
              <a:t>Ansträngningsspirometrier. Vi tröttnade på </a:t>
            </a:r>
            <a:r>
              <a:rPr lang="sv-SE" sz="2000" dirty="0" err="1"/>
              <a:t>fyslab</a:t>
            </a:r>
            <a:r>
              <a:rPr lang="sv-SE" sz="2000" dirty="0"/>
              <a:t> och har tagit ner rullbandet till barnmottagningen. Undersökningen nu mer tillgänglig men alla ska ha en basutredning först.</a:t>
            </a:r>
          </a:p>
          <a:p>
            <a:pPr>
              <a:buFontTx/>
              <a:buChar char="-"/>
            </a:pPr>
            <a:r>
              <a:rPr lang="sv-SE" sz="2000" dirty="0"/>
              <a:t>Hanterande av andningsstöd. Samarbete med sjukgymnast Karolinska.</a:t>
            </a:r>
          </a:p>
          <a:p>
            <a:pPr>
              <a:buFontTx/>
              <a:buChar char="-"/>
            </a:pPr>
            <a:r>
              <a:rPr lang="sv-SE" sz="2000" dirty="0"/>
              <a:t>Egna spirometrier, stöttar på avdelningen vid lungmedicinska frågeställningar, sitter med i upphandlingsprocesser vad gäller hjälpmedel.</a:t>
            </a:r>
          </a:p>
          <a:p>
            <a:pPr marL="0" indent="0">
              <a:buNone/>
            </a:pPr>
            <a:r>
              <a:rPr lang="sv-SE" sz="2000" dirty="0"/>
              <a:t> </a:t>
            </a:r>
          </a:p>
          <a:p>
            <a:pPr marL="0" indent="0">
              <a:buNone/>
            </a:pPr>
            <a:r>
              <a:rPr lang="sv-SE" sz="2000" b="1" dirty="0"/>
              <a:t>Sjuksköterska: </a:t>
            </a:r>
            <a:r>
              <a:rPr lang="sv-SE" sz="2000" dirty="0"/>
              <a:t>En av sjuksköterskorna har ansvaret för inhalationshjälpmedel. Sitter med vid upphandlingar.  Ej barnallergisjuksköterskan som har nog med arbete ändå. Utbildning i barnlungmedicin?</a:t>
            </a:r>
            <a:endParaRPr lang="sv-SE" sz="2000" b="1" dirty="0"/>
          </a:p>
          <a:p>
            <a:pPr marL="0" indent="0">
              <a:buNone/>
            </a:pPr>
            <a:r>
              <a:rPr lang="sv-SE" sz="2000" b="1" dirty="0" err="1"/>
              <a:t>Teamträffar</a:t>
            </a:r>
            <a:r>
              <a:rPr lang="sv-SE" sz="2000" b="1" dirty="0"/>
              <a:t>: </a:t>
            </a:r>
            <a:r>
              <a:rPr lang="sv-SE" sz="2000" dirty="0"/>
              <a:t>1 gång/månad. Genomgång aktuella patienter/diskussion kring utveckling av verksamheten. Fortlöpande kontakter i vardagen.</a:t>
            </a:r>
            <a:endParaRPr lang="sv-SE" sz="2000" b="1" dirty="0"/>
          </a:p>
          <a:p>
            <a:pPr marL="0" indent="0">
              <a:buNone/>
            </a:pPr>
            <a:endParaRPr lang="sv-SE" sz="2000" dirty="0"/>
          </a:p>
          <a:p>
            <a:pPr>
              <a:buFontTx/>
              <a:buChar char="-"/>
            </a:pPr>
            <a:endParaRPr lang="sv-SE" sz="2000"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51586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44379"/>
            <a:ext cx="10515600" cy="1026695"/>
          </a:xfrm>
        </p:spPr>
        <p:txBody>
          <a:bodyPr>
            <a:normAutofit/>
          </a:bodyPr>
          <a:lstStyle/>
          <a:p>
            <a:r>
              <a:rPr lang="sv-SE" sz="2800" b="1" dirty="0"/>
              <a:t>		Barnlungmedicin på det lilla sjukhuset</a:t>
            </a:r>
            <a:br>
              <a:rPr lang="sv-SE" sz="2800" b="1" dirty="0"/>
            </a:br>
            <a:r>
              <a:rPr lang="sv-SE" sz="2800" b="1" dirty="0"/>
              <a:t>				 Visby lasarett</a:t>
            </a:r>
            <a:endParaRPr lang="sv-SE" sz="2800" dirty="0"/>
          </a:p>
        </p:txBody>
      </p:sp>
      <p:sp>
        <p:nvSpPr>
          <p:cNvPr id="3" name="Platshållare för innehåll 2"/>
          <p:cNvSpPr>
            <a:spLocks noGrp="1"/>
          </p:cNvSpPr>
          <p:nvPr>
            <p:ph idx="1"/>
          </p:nvPr>
        </p:nvSpPr>
        <p:spPr>
          <a:xfrm>
            <a:off x="838200" y="1171074"/>
            <a:ext cx="10515600" cy="5686926"/>
          </a:xfrm>
        </p:spPr>
        <p:txBody>
          <a:bodyPr>
            <a:normAutofit lnSpcReduction="10000"/>
          </a:bodyPr>
          <a:lstStyle/>
          <a:p>
            <a:pPr marL="0" indent="0">
              <a:buNone/>
            </a:pPr>
            <a:r>
              <a:rPr lang="sv-SE" b="1" dirty="0"/>
              <a:t>Statisk spirometri</a:t>
            </a:r>
          </a:p>
          <a:p>
            <a:pPr marL="0" indent="0">
              <a:buNone/>
            </a:pPr>
            <a:r>
              <a:rPr lang="sv-SE" sz="2000" dirty="0"/>
              <a:t>Upphandlat </a:t>
            </a:r>
            <a:r>
              <a:rPr lang="sv-SE" sz="2000" dirty="0" err="1"/>
              <a:t>bodybox</a:t>
            </a:r>
            <a:r>
              <a:rPr lang="sv-SE" sz="2000" dirty="0"/>
              <a:t> tillsammans med </a:t>
            </a:r>
            <a:r>
              <a:rPr lang="sv-SE" sz="2000" dirty="0" err="1"/>
              <a:t>fyslab</a:t>
            </a:r>
            <a:r>
              <a:rPr lang="sv-SE" sz="2000" dirty="0"/>
              <a:t>. Problem då </a:t>
            </a:r>
            <a:r>
              <a:rPr lang="sv-SE" sz="2000" dirty="0" err="1"/>
              <a:t>fyslab</a:t>
            </a:r>
            <a:r>
              <a:rPr lang="sv-SE" sz="2000" dirty="0"/>
              <a:t> upphandlat tolkningar utan barnaspekt.</a:t>
            </a:r>
          </a:p>
          <a:p>
            <a:pPr marL="0" indent="0">
              <a:buNone/>
            </a:pPr>
            <a:endParaRPr lang="sv-SE" sz="2000" dirty="0"/>
          </a:p>
          <a:p>
            <a:pPr marL="0" indent="0">
              <a:buNone/>
            </a:pPr>
            <a:r>
              <a:rPr lang="sv-SE" b="1" dirty="0"/>
              <a:t>Sömnregistreringar</a:t>
            </a:r>
          </a:p>
          <a:p>
            <a:pPr marL="0" indent="0">
              <a:buNone/>
            </a:pPr>
            <a:r>
              <a:rPr lang="sv-SE" sz="2000" dirty="0"/>
              <a:t>Inhandlade primärt en apparat för transkutant koldioxid (örsnibben) i kombination med observationsprotokoll 1 gång/timme under natten på barnavdelningen. Inlämnas till </a:t>
            </a:r>
            <a:r>
              <a:rPr lang="sv-SE" sz="2000" dirty="0" err="1"/>
              <a:t>medicintekninska</a:t>
            </a:r>
            <a:r>
              <a:rPr lang="sv-SE" sz="2000" dirty="0"/>
              <a:t> för sammanfattning. För avancerade frågeställningar utnyttjar jag </a:t>
            </a:r>
            <a:r>
              <a:rPr lang="sv-SE" sz="2000" dirty="0" err="1"/>
              <a:t>sömnlab</a:t>
            </a:r>
            <a:r>
              <a:rPr lang="sv-SE" sz="2000" dirty="0"/>
              <a:t> på Karolinska sjukhuset. För de svåraste lungpatienterna utnyttjas årskontrollerna på regionsjukhuset.</a:t>
            </a:r>
          </a:p>
          <a:p>
            <a:pPr marL="0" indent="0">
              <a:buNone/>
            </a:pPr>
            <a:endParaRPr lang="sv-SE" sz="2000" dirty="0"/>
          </a:p>
          <a:p>
            <a:pPr marL="0" indent="0">
              <a:buNone/>
            </a:pPr>
            <a:r>
              <a:rPr lang="sv-SE" b="1" dirty="0"/>
              <a:t>Samarbete med regionklinik</a:t>
            </a:r>
          </a:p>
          <a:p>
            <a:pPr marL="0" indent="0">
              <a:buNone/>
            </a:pPr>
            <a:r>
              <a:rPr lang="sv-SE" sz="2000" dirty="0"/>
              <a:t>Bra med samma journalsystem. Bra med personliga kontakter för alla yrkeskategorier. Årliga kontroller barnlungläkare/andningsmottagning. Frågeremisser vid mindre akuta frågeställningar. Barnlungjour vid akuta frågor, just nu inget behov av dygnet-</a:t>
            </a:r>
            <a:r>
              <a:rPr lang="sv-SE" sz="2000" dirty="0" err="1"/>
              <a:t>runthjälp</a:t>
            </a:r>
            <a:r>
              <a:rPr lang="sv-SE" sz="2000" dirty="0"/>
              <a:t>. CF-mottagningen Huddinge.</a:t>
            </a:r>
          </a:p>
          <a:p>
            <a:pPr marL="0" indent="0">
              <a:buNone/>
            </a:pPr>
            <a:r>
              <a:rPr lang="sv-SE" sz="2000" dirty="0"/>
              <a:t>Medfödda lungmissbildningar – kirurgen. Radiologi – granskningsutlåtande i </a:t>
            </a:r>
            <a:r>
              <a:rPr lang="sv-SE" sz="2000" dirty="0" err="1"/>
              <a:t>Take</a:t>
            </a:r>
            <a:r>
              <a:rPr lang="sv-SE" sz="2000" dirty="0"/>
              <a:t> Care.</a:t>
            </a:r>
          </a:p>
          <a:p>
            <a:pPr marL="0" indent="0">
              <a:buNone/>
            </a:pPr>
            <a:endParaRPr lang="sv-SE" sz="2000" dirty="0"/>
          </a:p>
        </p:txBody>
      </p:sp>
    </p:spTree>
    <p:extLst>
      <p:ext uri="{BB962C8B-B14F-4D97-AF65-F5344CB8AC3E}">
        <p14:creationId xmlns:p14="http://schemas.microsoft.com/office/powerpoint/2010/main" val="229574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Bildobjekt 1" descr="Region Kronobergs logotyp">
            <a:extLst>
              <a:ext uri="{FF2B5EF4-FFF2-40B4-BE49-F238E27FC236}">
                <a16:creationId xmlns:a16="http://schemas.microsoft.com/office/drawing/2014/main" id="{12B0327A-ECA8-E266-3A67-B03F5CAA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39334" y="1786467"/>
            <a:ext cx="1947600" cy="2298552"/>
          </a:xfrm>
          <a:prstGeom prst="rect">
            <a:avLst/>
          </a:prstGeom>
        </p:spPr>
      </p:pic>
      <p:sp>
        <p:nvSpPr>
          <p:cNvPr id="4" name="Rubrik 3">
            <a:extLst>
              <a:ext uri="{FF2B5EF4-FFF2-40B4-BE49-F238E27FC236}">
                <a16:creationId xmlns:a16="http://schemas.microsoft.com/office/drawing/2014/main" id="{0E272219-9BE1-5F03-623C-A04626759FD2}"/>
              </a:ext>
            </a:extLst>
          </p:cNvPr>
          <p:cNvSpPr>
            <a:spLocks noGrp="1"/>
          </p:cNvSpPr>
          <p:nvPr>
            <p:ph type="title"/>
          </p:nvPr>
        </p:nvSpPr>
        <p:spPr/>
        <p:txBody>
          <a:bodyPr>
            <a:normAutofit/>
          </a:bodyPr>
          <a:lstStyle/>
          <a:p>
            <a:r>
              <a:rPr lang="sv-SE" dirty="0">
                <a:latin typeface="Open Sans bold" panose="020B0806030504020204" pitchFamily="34" charset="0"/>
                <a:ea typeface="Open Sans bold" panose="020B0806030504020204" pitchFamily="34" charset="0"/>
                <a:cs typeface="Open Sans bold" panose="020B0806030504020204" pitchFamily="34" charset="0"/>
              </a:rPr>
              <a:t>I ett hus i skogens mitt</a:t>
            </a:r>
          </a:p>
        </p:txBody>
      </p:sp>
      <p:sp>
        <p:nvSpPr>
          <p:cNvPr id="5" name="Underrubrik 4">
            <a:extLst>
              <a:ext uri="{FF2B5EF4-FFF2-40B4-BE49-F238E27FC236}">
                <a16:creationId xmlns:a16="http://schemas.microsoft.com/office/drawing/2014/main" id="{44218442-D758-34D8-257C-33FD1FD439A1}"/>
              </a:ext>
            </a:extLst>
          </p:cNvPr>
          <p:cNvSpPr>
            <a:spLocks noGrp="1"/>
          </p:cNvSpPr>
          <p:nvPr>
            <p:ph type="subTitle" idx="1"/>
          </p:nvPr>
        </p:nvSpPr>
        <p:spPr>
          <a:xfrm>
            <a:off x="6988630" y="4896091"/>
            <a:ext cx="4332434" cy="1101203"/>
          </a:xfrm>
        </p:spPr>
        <p:txBody>
          <a:bodyPr>
            <a:normAutofit/>
          </a:bodyPr>
          <a:lstStyle/>
          <a:p>
            <a:r>
              <a:rPr lang="sv-SE" dirty="0"/>
              <a:t>Växjö sjukhus</a:t>
            </a:r>
          </a:p>
          <a:p>
            <a:r>
              <a:rPr lang="en-US" dirty="0">
                <a:effectLst>
                  <a:glow rad="38100">
                    <a:schemeClr val="bg1">
                      <a:lumMod val="50000"/>
                      <a:lumOff val="50000"/>
                      <a:alpha val="20000"/>
                    </a:schemeClr>
                  </a:glow>
                </a:effectLst>
              </a:rPr>
              <a:t>Thony Hörberg</a:t>
            </a:r>
            <a:endParaRPr lang="sv-SE" dirty="0"/>
          </a:p>
        </p:txBody>
      </p:sp>
    </p:spTree>
    <p:extLst>
      <p:ext uri="{BB962C8B-B14F-4D97-AF65-F5344CB8AC3E}">
        <p14:creationId xmlns:p14="http://schemas.microsoft.com/office/powerpoint/2010/main" val="283670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arta över södra Sverige med Kronoberg utmärkt. Stockholm, Göteborg, Malmö, Oslo och Köpenhamn är också utmärkta på kartan.">
            <a:extLst>
              <a:ext uri="{FF2B5EF4-FFF2-40B4-BE49-F238E27FC236}">
                <a16:creationId xmlns:a16="http://schemas.microsoft.com/office/drawing/2014/main" id="{C5AAF66A-9D95-45F3-B9F4-CE2206F75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920" y="739206"/>
            <a:ext cx="3852561" cy="4127744"/>
          </a:xfrm>
          <a:prstGeom prst="rect">
            <a:avLst/>
          </a:prstGeom>
          <a:noFill/>
          <a:extLst>
            <a:ext uri="{909E8E84-426E-40DD-AFC4-6F175D3DCCD1}">
              <a14:hiddenFill xmlns:a14="http://schemas.microsoft.com/office/drawing/2010/main">
                <a:solidFill>
                  <a:srgbClr val="FFFFFF"/>
                </a:solidFill>
              </a14:hiddenFill>
            </a:ext>
          </a:extLst>
        </p:spPr>
      </p:pic>
      <p:sp>
        <p:nvSpPr>
          <p:cNvPr id="12" name="Platshållare för text 11">
            <a:extLst>
              <a:ext uri="{FF2B5EF4-FFF2-40B4-BE49-F238E27FC236}">
                <a16:creationId xmlns:a16="http://schemas.microsoft.com/office/drawing/2014/main" id="{E5F444B2-A3DB-622D-FA8B-7089C5F5EF67}"/>
              </a:ext>
            </a:extLst>
          </p:cNvPr>
          <p:cNvSpPr>
            <a:spLocks noGrp="1"/>
          </p:cNvSpPr>
          <p:nvPr>
            <p:ph type="body" sz="quarter" idx="17"/>
          </p:nvPr>
        </p:nvSpPr>
        <p:spPr>
          <a:xfrm>
            <a:off x="314325" y="232508"/>
            <a:ext cx="2457607" cy="2389755"/>
          </a:xfrm>
        </p:spPr>
        <p:txBody>
          <a:bodyPr/>
          <a:lstStyle/>
          <a:p>
            <a:r>
              <a:rPr lang="sv-SE" sz="2000" dirty="0"/>
              <a:t>Lung- och </a:t>
            </a:r>
            <a:r>
              <a:rPr lang="sv-SE" sz="1300" dirty="0"/>
              <a:t>andningsunderstöds-</a:t>
            </a:r>
          </a:p>
          <a:p>
            <a:r>
              <a:rPr lang="sv-SE" sz="1300" dirty="0"/>
              <a:t>teamet</a:t>
            </a:r>
          </a:p>
        </p:txBody>
      </p:sp>
      <p:sp>
        <p:nvSpPr>
          <p:cNvPr id="7" name="Platshållare för text 12">
            <a:extLst>
              <a:ext uri="{FF2B5EF4-FFF2-40B4-BE49-F238E27FC236}">
                <a16:creationId xmlns:a16="http://schemas.microsoft.com/office/drawing/2014/main" id="{8642568C-81B9-4F54-9219-58C492AFB37C}"/>
              </a:ext>
            </a:extLst>
          </p:cNvPr>
          <p:cNvSpPr txBox="1">
            <a:spLocks/>
          </p:cNvSpPr>
          <p:nvPr/>
        </p:nvSpPr>
        <p:spPr>
          <a:xfrm>
            <a:off x="5696002" y="212188"/>
            <a:ext cx="6529754" cy="6858000"/>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4475" lvl="1" indent="0">
              <a:buNone/>
            </a:pPr>
            <a:r>
              <a:rPr lang="sv-SE" sz="1200" b="1" dirty="0">
                <a:solidFill>
                  <a:schemeClr val="accent3"/>
                </a:solidFill>
                <a:latin typeface="Times New Roman" panose="02020603050405020304" pitchFamily="18" charset="0"/>
                <a:cs typeface="Times New Roman" panose="02020603050405020304" pitchFamily="18" charset="0"/>
              </a:rPr>
              <a:t>Uppdrag:</a:t>
            </a:r>
          </a:p>
          <a:p>
            <a:pPr lvl="1"/>
            <a:r>
              <a:rPr lang="sv-SE" sz="1200" b="1" dirty="0">
                <a:solidFill>
                  <a:schemeClr val="accent3"/>
                </a:solidFill>
                <a:latin typeface="Times New Roman" panose="02020603050405020304" pitchFamily="18" charset="0"/>
                <a:cs typeface="Times New Roman" panose="02020603050405020304" pitchFamily="18" charset="0"/>
              </a:rPr>
              <a:t>Lungmottagning: 1 dag/vecka (</a:t>
            </a:r>
            <a:r>
              <a:rPr lang="sv-SE" sz="1200" b="1" dirty="0" err="1">
                <a:solidFill>
                  <a:schemeClr val="accent3"/>
                </a:solidFill>
                <a:latin typeface="Times New Roman" panose="02020603050405020304" pitchFamily="18" charset="0"/>
                <a:cs typeface="Times New Roman" panose="02020603050405020304" pitchFamily="18" charset="0"/>
              </a:rPr>
              <a:t>inkl</a:t>
            </a:r>
            <a:r>
              <a:rPr lang="sv-SE" sz="1200" b="1" dirty="0">
                <a:solidFill>
                  <a:schemeClr val="accent3"/>
                </a:solidFill>
                <a:latin typeface="Times New Roman" panose="02020603050405020304" pitchFamily="18" charset="0"/>
                <a:cs typeface="Times New Roman" panose="02020603050405020304" pitchFamily="18" charset="0"/>
              </a:rPr>
              <a:t> avdelningstid för inlagda lungpatienter).</a:t>
            </a:r>
          </a:p>
          <a:p>
            <a:pPr lvl="1"/>
            <a:r>
              <a:rPr lang="sv-SE" sz="1200" b="1" dirty="0">
                <a:solidFill>
                  <a:schemeClr val="accent3"/>
                </a:solidFill>
                <a:latin typeface="Times New Roman" panose="02020603050405020304" pitchFamily="18" charset="0"/>
                <a:cs typeface="Times New Roman" panose="02020603050405020304" pitchFamily="18" charset="0"/>
              </a:rPr>
              <a:t>Ca 130 patienter </a:t>
            </a:r>
            <a:r>
              <a:rPr lang="sv-SE" sz="1200" b="1" dirty="0" err="1">
                <a:solidFill>
                  <a:schemeClr val="accent3"/>
                </a:solidFill>
                <a:latin typeface="Times New Roman" panose="02020603050405020304" pitchFamily="18" charset="0"/>
                <a:cs typeface="Times New Roman" panose="02020603050405020304" pitchFamily="18" charset="0"/>
              </a:rPr>
              <a:t>inkl</a:t>
            </a:r>
            <a:r>
              <a:rPr lang="sv-SE" sz="1200" b="1" dirty="0">
                <a:solidFill>
                  <a:schemeClr val="accent3"/>
                </a:solidFill>
                <a:latin typeface="Times New Roman" panose="02020603050405020304" pitchFamily="18" charset="0"/>
                <a:cs typeface="Times New Roman" panose="02020603050405020304" pitchFamily="18" charset="0"/>
              </a:rPr>
              <a:t> CF och PCD</a:t>
            </a:r>
          </a:p>
          <a:p>
            <a:pPr lvl="1"/>
            <a:r>
              <a:rPr lang="sv-SE" sz="1200" b="1" dirty="0">
                <a:solidFill>
                  <a:schemeClr val="accent3"/>
                </a:solidFill>
                <a:latin typeface="Times New Roman" panose="02020603050405020304" pitchFamily="18" charset="0"/>
                <a:cs typeface="Times New Roman" panose="02020603050405020304" pitchFamily="18" charset="0"/>
              </a:rPr>
              <a:t>Andningsunderstödmottagning (AUM): ca 5 </a:t>
            </a:r>
            <a:r>
              <a:rPr lang="sv-SE" sz="1200" b="1" dirty="0" err="1">
                <a:solidFill>
                  <a:schemeClr val="accent3"/>
                </a:solidFill>
                <a:latin typeface="Times New Roman" panose="02020603050405020304" pitchFamily="18" charset="0"/>
                <a:cs typeface="Times New Roman" panose="02020603050405020304" pitchFamily="18" charset="0"/>
              </a:rPr>
              <a:t>st</a:t>
            </a:r>
            <a:r>
              <a:rPr lang="sv-SE" sz="1200" b="1" dirty="0">
                <a:solidFill>
                  <a:schemeClr val="accent3"/>
                </a:solidFill>
                <a:latin typeface="Times New Roman" panose="02020603050405020304" pitchFamily="18" charset="0"/>
                <a:cs typeface="Times New Roman" panose="02020603050405020304" pitchFamily="18" charset="0"/>
              </a:rPr>
              <a:t> ½-dagar/termin</a:t>
            </a:r>
          </a:p>
          <a:p>
            <a:pPr lvl="1"/>
            <a:r>
              <a:rPr lang="sv-SE" sz="1200" b="1" dirty="0">
                <a:solidFill>
                  <a:schemeClr val="accent3"/>
                </a:solidFill>
                <a:latin typeface="Times New Roman" panose="02020603050405020304" pitchFamily="18" charset="0"/>
                <a:cs typeface="Times New Roman" panose="02020603050405020304" pitchFamily="18" charset="0"/>
              </a:rPr>
              <a:t>Ca 15 patienter</a:t>
            </a:r>
          </a:p>
          <a:p>
            <a:pPr lvl="1"/>
            <a:r>
              <a:rPr lang="sv-SE" sz="1200" b="1" dirty="0">
                <a:solidFill>
                  <a:schemeClr val="accent3"/>
                </a:solidFill>
                <a:latin typeface="Times New Roman" panose="02020603050405020304" pitchFamily="18" charset="0"/>
                <a:cs typeface="Times New Roman" panose="02020603050405020304" pitchFamily="18" charset="0"/>
              </a:rPr>
              <a:t>Hembesöksdagar ca 3/år (</a:t>
            </a:r>
            <a:r>
              <a:rPr lang="sv-SE" sz="1200" b="1" dirty="0" err="1">
                <a:solidFill>
                  <a:schemeClr val="accent3"/>
                </a:solidFill>
                <a:latin typeface="Times New Roman" panose="02020603050405020304" pitchFamily="18" charset="0"/>
                <a:cs typeface="Times New Roman" panose="02020603050405020304" pitchFamily="18" charset="0"/>
              </a:rPr>
              <a:t>Lung</a:t>
            </a:r>
            <a:r>
              <a:rPr lang="sv-SE" sz="1200" b="1" dirty="0">
                <a:solidFill>
                  <a:schemeClr val="accent3"/>
                </a:solidFill>
                <a:latin typeface="Times New Roman" panose="02020603050405020304" pitchFamily="18" charset="0"/>
                <a:cs typeface="Times New Roman" panose="02020603050405020304" pitchFamily="18" charset="0"/>
              </a:rPr>
              <a:t> och AUM)</a:t>
            </a:r>
          </a:p>
          <a:p>
            <a:pPr lvl="1"/>
            <a:r>
              <a:rPr lang="sv-SE" sz="1200" b="1" dirty="0">
                <a:solidFill>
                  <a:schemeClr val="accent3"/>
                </a:solidFill>
                <a:latin typeface="Times New Roman" panose="02020603050405020304" pitchFamily="18" charset="0"/>
                <a:cs typeface="Times New Roman" panose="02020603050405020304" pitchFamily="18" charset="0"/>
              </a:rPr>
              <a:t>Öppen lungtelefon 3st ½-dagar/vecka till sköterska</a:t>
            </a:r>
          </a:p>
          <a:p>
            <a:pPr lvl="1"/>
            <a:r>
              <a:rPr lang="sv-SE" sz="1200" b="1" dirty="0" err="1">
                <a:solidFill>
                  <a:schemeClr val="accent3"/>
                </a:solidFill>
                <a:latin typeface="Times New Roman" panose="02020603050405020304" pitchFamily="18" charset="0"/>
                <a:cs typeface="Times New Roman" panose="02020603050405020304" pitchFamily="18" charset="0"/>
              </a:rPr>
              <a:t>Habkonsult</a:t>
            </a:r>
            <a:r>
              <a:rPr lang="sv-SE" sz="1200" b="1" dirty="0">
                <a:solidFill>
                  <a:schemeClr val="accent3"/>
                </a:solidFill>
                <a:latin typeface="Times New Roman" panose="02020603050405020304" pitchFamily="18" charset="0"/>
                <a:cs typeface="Times New Roman" panose="02020603050405020304" pitchFamily="18" charset="0"/>
              </a:rPr>
              <a:t> 1/termin</a:t>
            </a:r>
          </a:p>
          <a:p>
            <a:pPr lvl="1"/>
            <a:r>
              <a:rPr lang="sv-SE" sz="1200" b="1" dirty="0">
                <a:solidFill>
                  <a:schemeClr val="accent3"/>
                </a:solidFill>
                <a:latin typeface="Times New Roman" panose="02020603050405020304" pitchFamily="18" charset="0"/>
                <a:cs typeface="Times New Roman" panose="02020603050405020304" pitchFamily="18" charset="0"/>
              </a:rPr>
              <a:t>Utbildning: Av assistenter, personal på boenden, intern tex andningsunderstöd på vårdavdelning </a:t>
            </a:r>
            <a:r>
              <a:rPr lang="sv-SE" sz="1200" b="1" dirty="0" err="1">
                <a:solidFill>
                  <a:schemeClr val="accent3"/>
                </a:solidFill>
                <a:latin typeface="Times New Roman" panose="02020603050405020304" pitchFamily="18" charset="0"/>
                <a:cs typeface="Times New Roman" panose="02020603050405020304" pitchFamily="18" charset="0"/>
              </a:rPr>
              <a:t>odyl</a:t>
            </a:r>
            <a:r>
              <a:rPr lang="sv-SE" sz="1200" b="1" dirty="0">
                <a:solidFill>
                  <a:schemeClr val="accent3"/>
                </a:solidFill>
                <a:latin typeface="Times New Roman" panose="02020603050405020304" pitchFamily="18" charset="0"/>
                <a:cs typeface="Times New Roman" panose="02020603050405020304" pitchFamily="18" charset="0"/>
              </a:rPr>
              <a:t>.</a:t>
            </a:r>
          </a:p>
          <a:p>
            <a:pPr marL="244475" lvl="1" indent="0">
              <a:buNone/>
            </a:pPr>
            <a:r>
              <a:rPr lang="sv-SE" sz="1200" b="1" dirty="0">
                <a:solidFill>
                  <a:schemeClr val="accent3"/>
                </a:solidFill>
                <a:latin typeface="Times New Roman" panose="02020603050405020304" pitchFamily="18" charset="0"/>
                <a:cs typeface="Times New Roman" panose="02020603050405020304" pitchFamily="18" charset="0"/>
              </a:rPr>
              <a:t>Utrustning:</a:t>
            </a:r>
          </a:p>
          <a:p>
            <a:pPr lvl="1"/>
            <a:r>
              <a:rPr lang="sv-SE" sz="1200" b="1" dirty="0">
                <a:solidFill>
                  <a:schemeClr val="accent3"/>
                </a:solidFill>
                <a:latin typeface="Times New Roman" panose="02020603050405020304" pitchFamily="18" charset="0"/>
                <a:cs typeface="Times New Roman" panose="02020603050405020304" pitchFamily="18" charset="0"/>
              </a:rPr>
              <a:t>Spirometri och NO-mätare</a:t>
            </a:r>
          </a:p>
          <a:p>
            <a:pPr lvl="1"/>
            <a:r>
              <a:rPr lang="sv-SE" sz="1200" b="1" dirty="0" err="1">
                <a:solidFill>
                  <a:schemeClr val="accent3"/>
                </a:solidFill>
                <a:latin typeface="Times New Roman" panose="02020603050405020304" pitchFamily="18" charset="0"/>
                <a:cs typeface="Times New Roman" panose="02020603050405020304" pitchFamily="18" charset="0"/>
              </a:rPr>
              <a:t>Fys.lab</a:t>
            </a:r>
            <a:r>
              <a:rPr lang="sv-SE" sz="1200" b="1" dirty="0">
                <a:solidFill>
                  <a:schemeClr val="accent3"/>
                </a:solidFill>
                <a:latin typeface="Times New Roman" panose="02020603050405020304" pitchFamily="18" charset="0"/>
                <a:cs typeface="Times New Roman" panose="02020603050405020304" pitchFamily="18" charset="0"/>
              </a:rPr>
              <a:t>: </a:t>
            </a:r>
            <a:r>
              <a:rPr lang="sv-SE" sz="1200" b="1" dirty="0" err="1">
                <a:solidFill>
                  <a:schemeClr val="accent3"/>
                </a:solidFill>
                <a:latin typeface="Times New Roman" panose="02020603050405020304" pitchFamily="18" charset="0"/>
                <a:cs typeface="Times New Roman" panose="02020603050405020304" pitchFamily="18" charset="0"/>
              </a:rPr>
              <a:t>Kroppspletysmografi</a:t>
            </a:r>
            <a:r>
              <a:rPr lang="sv-SE" sz="1200" b="1" dirty="0">
                <a:solidFill>
                  <a:schemeClr val="accent3"/>
                </a:solidFill>
                <a:latin typeface="Times New Roman" panose="02020603050405020304" pitchFamily="18" charset="0"/>
                <a:cs typeface="Times New Roman" panose="02020603050405020304" pitchFamily="18" charset="0"/>
              </a:rPr>
              <a:t>, IOS (ny)</a:t>
            </a:r>
          </a:p>
          <a:p>
            <a:pPr lvl="1"/>
            <a:r>
              <a:rPr lang="sv-SE" sz="1200" b="1" dirty="0">
                <a:solidFill>
                  <a:schemeClr val="accent3"/>
                </a:solidFill>
                <a:latin typeface="Times New Roman" panose="02020603050405020304" pitchFamily="18" charset="0"/>
                <a:cs typeface="Times New Roman" panose="02020603050405020304" pitchFamily="18" charset="0"/>
              </a:rPr>
              <a:t>NAR i hemmet, </a:t>
            </a:r>
            <a:r>
              <a:rPr lang="sv-SE" sz="1200" b="1" dirty="0" err="1">
                <a:solidFill>
                  <a:schemeClr val="accent3"/>
                </a:solidFill>
                <a:latin typeface="Times New Roman" panose="02020603050405020304" pitchFamily="18" charset="0"/>
                <a:cs typeface="Times New Roman" panose="02020603050405020304" pitchFamily="18" charset="0"/>
              </a:rPr>
              <a:t>Nox</a:t>
            </a:r>
            <a:r>
              <a:rPr lang="sv-SE" sz="1200" b="1" dirty="0">
                <a:solidFill>
                  <a:schemeClr val="accent3"/>
                </a:solidFill>
                <a:latin typeface="Times New Roman" panose="02020603050405020304" pitchFamily="18" charset="0"/>
                <a:cs typeface="Times New Roman" panose="02020603050405020304" pitchFamily="18" charset="0"/>
              </a:rPr>
              <a:t> T3, extern tolkning. Ca 15-20/år</a:t>
            </a:r>
          </a:p>
          <a:p>
            <a:pPr marL="244475" lvl="1" indent="0">
              <a:buNone/>
            </a:pPr>
            <a:r>
              <a:rPr lang="sv-SE" sz="1200" b="1" dirty="0">
                <a:solidFill>
                  <a:schemeClr val="accent3"/>
                </a:solidFill>
                <a:latin typeface="Times New Roman" panose="02020603050405020304" pitchFamily="18" charset="0"/>
                <a:cs typeface="Times New Roman" panose="02020603050405020304" pitchFamily="18" charset="0"/>
              </a:rPr>
              <a:t>Samarbeten:</a:t>
            </a:r>
          </a:p>
          <a:p>
            <a:pPr lvl="1"/>
            <a:r>
              <a:rPr lang="sv-SE" sz="1200" b="1" dirty="0">
                <a:solidFill>
                  <a:schemeClr val="accent3"/>
                </a:solidFill>
                <a:latin typeface="Times New Roman" panose="02020603050405020304" pitchFamily="18" charset="0"/>
                <a:cs typeface="Times New Roman" panose="02020603050405020304" pitchFamily="18" charset="0"/>
              </a:rPr>
              <a:t>Regionklinik: Lund och Göteborg beroende på diagnos. God tillgänglighet för diskussion.</a:t>
            </a:r>
          </a:p>
          <a:p>
            <a:pPr lvl="1"/>
            <a:r>
              <a:rPr lang="sv-SE" sz="1200" b="1" dirty="0" err="1">
                <a:solidFill>
                  <a:schemeClr val="accent3"/>
                </a:solidFill>
                <a:latin typeface="Times New Roman" panose="02020603050405020304" pitchFamily="18" charset="0"/>
                <a:cs typeface="Times New Roman" panose="02020603050405020304" pitchFamily="18" charset="0"/>
              </a:rPr>
              <a:t>Trackteamet</a:t>
            </a:r>
            <a:r>
              <a:rPr lang="sv-SE" sz="1200" b="1" dirty="0">
                <a:solidFill>
                  <a:schemeClr val="accent3"/>
                </a:solidFill>
                <a:latin typeface="Times New Roman" panose="02020603050405020304" pitchFamily="18" charset="0"/>
                <a:cs typeface="Times New Roman" panose="02020603050405020304" pitchFamily="18" charset="0"/>
              </a:rPr>
              <a:t> Kronoberg (barn och vuxna), </a:t>
            </a:r>
            <a:r>
              <a:rPr lang="sv-SE" sz="1200" b="1" dirty="0" err="1">
                <a:solidFill>
                  <a:schemeClr val="accent3"/>
                </a:solidFill>
                <a:latin typeface="Times New Roman" panose="02020603050405020304" pitchFamily="18" charset="0"/>
                <a:cs typeface="Times New Roman" panose="02020603050405020304" pitchFamily="18" charset="0"/>
              </a:rPr>
              <a:t>barntrackteamet</a:t>
            </a:r>
            <a:r>
              <a:rPr lang="sv-SE" sz="1200" b="1" dirty="0">
                <a:solidFill>
                  <a:schemeClr val="accent3"/>
                </a:solidFill>
                <a:latin typeface="Times New Roman" panose="02020603050405020304" pitchFamily="18" charset="0"/>
                <a:cs typeface="Times New Roman" panose="02020603050405020304" pitchFamily="18" charset="0"/>
              </a:rPr>
              <a:t> Lund</a:t>
            </a:r>
          </a:p>
          <a:p>
            <a:pPr lvl="1"/>
            <a:r>
              <a:rPr lang="sv-SE" sz="1200" b="1" dirty="0">
                <a:solidFill>
                  <a:schemeClr val="accent3"/>
                </a:solidFill>
                <a:latin typeface="Times New Roman" panose="02020603050405020304" pitchFamily="18" charset="0"/>
                <a:cs typeface="Times New Roman" panose="02020603050405020304" pitchFamily="18" charset="0"/>
              </a:rPr>
              <a:t>Utveckla: Regelbunden regionkonsult för tex diskussioner runt tillstånd, uppföljningar, samarbete, behandlingar osv samt icke-akuta patientrelaterad frågor.</a:t>
            </a:r>
          </a:p>
        </p:txBody>
      </p:sp>
      <p:sp>
        <p:nvSpPr>
          <p:cNvPr id="8" name="textruta 7">
            <a:extLst>
              <a:ext uri="{FF2B5EF4-FFF2-40B4-BE49-F238E27FC236}">
                <a16:creationId xmlns:a16="http://schemas.microsoft.com/office/drawing/2014/main" id="{A9C8563E-90CC-4CFB-9A3A-E0011FB6B54C}"/>
              </a:ext>
            </a:extLst>
          </p:cNvPr>
          <p:cNvSpPr txBox="1"/>
          <p:nvPr/>
        </p:nvSpPr>
        <p:spPr>
          <a:xfrm>
            <a:off x="2607578" y="4764485"/>
            <a:ext cx="897622" cy="261610"/>
          </a:xfrm>
          <a:prstGeom prst="rect">
            <a:avLst/>
          </a:prstGeom>
          <a:noFill/>
        </p:spPr>
        <p:txBody>
          <a:bodyPr wrap="square" rtlCol="0">
            <a:spAutoFit/>
          </a:bodyPr>
          <a:lstStyle/>
          <a:p>
            <a:pPr algn="l"/>
            <a:r>
              <a:rPr lang="sv-SE" sz="1100" b="1" dirty="0">
                <a:solidFill>
                  <a:schemeClr val="bg1"/>
                </a:solidFill>
              </a:rPr>
              <a:t>Växjö</a:t>
            </a:r>
          </a:p>
        </p:txBody>
      </p:sp>
      <p:sp>
        <p:nvSpPr>
          <p:cNvPr id="3" name="textruta 2">
            <a:extLst>
              <a:ext uri="{FF2B5EF4-FFF2-40B4-BE49-F238E27FC236}">
                <a16:creationId xmlns:a16="http://schemas.microsoft.com/office/drawing/2014/main" id="{33A492C2-F2EE-30F2-E3B8-8394E3A35B45}"/>
              </a:ext>
            </a:extLst>
          </p:cNvPr>
          <p:cNvSpPr txBox="1"/>
          <p:nvPr/>
        </p:nvSpPr>
        <p:spPr>
          <a:xfrm>
            <a:off x="-192774" y="4764485"/>
            <a:ext cx="5888776" cy="1815882"/>
          </a:xfrm>
          <a:prstGeom prst="rect">
            <a:avLst/>
          </a:prstGeom>
          <a:noFill/>
        </p:spPr>
        <p:txBody>
          <a:bodyPr wrap="square">
            <a:spAutoFit/>
          </a:bodyPr>
          <a:lstStyle/>
          <a:p>
            <a:pPr marL="285750" indent="-285750">
              <a:buFont typeface="Arial" panose="020B0604020202020204" pitchFamily="34" charset="0"/>
              <a:buChar char="•"/>
            </a:pPr>
            <a:r>
              <a:rPr lang="sv-SE" sz="1600" b="1" dirty="0">
                <a:solidFill>
                  <a:schemeClr val="accent3"/>
                </a:solidFill>
                <a:latin typeface="Times New Roman" panose="02020603050405020304" pitchFamily="18" charset="0"/>
                <a:cs typeface="Times New Roman" panose="02020603050405020304" pitchFamily="18" charset="0"/>
              </a:rPr>
              <a:t>Personal:</a:t>
            </a:r>
          </a:p>
          <a:p>
            <a:endParaRPr lang="sv-SE" sz="1600" b="1" dirty="0">
              <a:solidFill>
                <a:schemeClr val="accent3"/>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sv-SE" sz="1600" b="1" dirty="0">
                <a:solidFill>
                  <a:schemeClr val="accent3"/>
                </a:solidFill>
                <a:latin typeface="Times New Roman" panose="02020603050405020304" pitchFamily="18" charset="0"/>
                <a:cs typeface="Times New Roman" panose="02020603050405020304" pitchFamily="18" charset="0"/>
              </a:rPr>
              <a:t>Barnallergolog, (neonatolog), sjuksköterska, undersköterska, fysioterapeut och psykosocialt team på kliniken.</a:t>
            </a:r>
          </a:p>
          <a:p>
            <a:pPr lvl="1"/>
            <a:endParaRPr lang="sv-SE" sz="1600" b="1" dirty="0">
              <a:solidFill>
                <a:schemeClr val="accent3"/>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sv-SE" sz="1600" b="1" dirty="0">
                <a:solidFill>
                  <a:schemeClr val="accent3"/>
                </a:solidFill>
                <a:latin typeface="Times New Roman" panose="02020603050405020304" pitchFamily="18" charset="0"/>
                <a:cs typeface="Times New Roman" panose="02020603050405020304" pitchFamily="18" charset="0"/>
              </a:rPr>
              <a:t>Representerar slutenvård, barnakuten, hemsjukvården</a:t>
            </a:r>
          </a:p>
        </p:txBody>
      </p:sp>
    </p:spTree>
    <p:extLst>
      <p:ext uri="{BB962C8B-B14F-4D97-AF65-F5344CB8AC3E}">
        <p14:creationId xmlns:p14="http://schemas.microsoft.com/office/powerpoint/2010/main" val="278269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801B88BB-099D-E0FF-9AB1-1DA3B4B8E220}"/>
              </a:ext>
            </a:extLst>
          </p:cNvPr>
          <p:cNvSpPr>
            <a:spLocks noGrp="1"/>
          </p:cNvSpPr>
          <p:nvPr>
            <p:ph type="ctrTitle"/>
          </p:nvPr>
        </p:nvSpPr>
        <p:spPr>
          <a:xfrm>
            <a:off x="1314824" y="735106"/>
            <a:ext cx="10053763" cy="2928470"/>
          </a:xfrm>
        </p:spPr>
        <p:txBody>
          <a:bodyPr anchor="b">
            <a:normAutofit/>
          </a:bodyPr>
          <a:lstStyle/>
          <a:p>
            <a:pPr algn="l"/>
            <a:r>
              <a:rPr lang="sv-SE" sz="4800" dirty="0">
                <a:solidFill>
                  <a:srgbClr val="FFFFFF"/>
                </a:solidFill>
              </a:rPr>
              <a:t>Borås - mellanstort sjukhus med liten mottagning</a:t>
            </a:r>
          </a:p>
        </p:txBody>
      </p:sp>
      <p:sp>
        <p:nvSpPr>
          <p:cNvPr id="3" name="Underrubrik 2">
            <a:extLst>
              <a:ext uri="{FF2B5EF4-FFF2-40B4-BE49-F238E27FC236}">
                <a16:creationId xmlns:a16="http://schemas.microsoft.com/office/drawing/2014/main" id="{BE21D200-C684-86BF-C9EF-77F504DEC4DF}"/>
              </a:ext>
            </a:extLst>
          </p:cNvPr>
          <p:cNvSpPr>
            <a:spLocks noGrp="1"/>
          </p:cNvSpPr>
          <p:nvPr>
            <p:ph type="subTitle" idx="1"/>
          </p:nvPr>
        </p:nvSpPr>
        <p:spPr>
          <a:xfrm>
            <a:off x="1350682" y="4870824"/>
            <a:ext cx="10005951" cy="1458258"/>
          </a:xfrm>
        </p:spPr>
        <p:txBody>
          <a:bodyPr anchor="ctr">
            <a:normAutofit/>
          </a:bodyPr>
          <a:lstStyle/>
          <a:p>
            <a:pPr algn="l"/>
            <a:r>
              <a:rPr lang="sv-SE"/>
              <a:t>Elsa Bona, överläkare</a:t>
            </a:r>
          </a:p>
          <a:p>
            <a:pPr algn="l"/>
            <a:r>
              <a:rPr lang="sv-SE"/>
              <a:t>Allergi-lungmottagningen</a:t>
            </a:r>
          </a:p>
          <a:p>
            <a:pPr algn="l"/>
            <a:r>
              <a:rPr lang="sv-SE"/>
              <a:t>Barnkliniken Borås, Södra Älvsborgs sjukhus</a:t>
            </a:r>
          </a:p>
        </p:txBody>
      </p:sp>
    </p:spTree>
    <p:extLst>
      <p:ext uri="{BB962C8B-B14F-4D97-AF65-F5344CB8AC3E}">
        <p14:creationId xmlns:p14="http://schemas.microsoft.com/office/powerpoint/2010/main" val="70892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E2E8FF6D-0939-5196-22BD-9E16B830B3B2}"/>
              </a:ext>
            </a:extLst>
          </p:cNvPr>
          <p:cNvSpPr>
            <a:spLocks noGrp="1"/>
          </p:cNvSpPr>
          <p:nvPr>
            <p:ph type="title"/>
          </p:nvPr>
        </p:nvSpPr>
        <p:spPr>
          <a:xfrm>
            <a:off x="826396" y="586855"/>
            <a:ext cx="4230100" cy="3387497"/>
          </a:xfrm>
        </p:spPr>
        <p:txBody>
          <a:bodyPr anchor="b">
            <a:normAutofit/>
          </a:bodyPr>
          <a:lstStyle/>
          <a:p>
            <a:pPr algn="r"/>
            <a:r>
              <a:rPr lang="sv-SE" sz="4000">
                <a:solidFill>
                  <a:srgbClr val="FFFFFF"/>
                </a:solidFill>
              </a:rPr>
              <a:t>Lokalt arbete – regionalt samarbete</a:t>
            </a:r>
          </a:p>
        </p:txBody>
      </p:sp>
      <p:sp>
        <p:nvSpPr>
          <p:cNvPr id="3" name="Platshållare för innehåll 2">
            <a:extLst>
              <a:ext uri="{FF2B5EF4-FFF2-40B4-BE49-F238E27FC236}">
                <a16:creationId xmlns:a16="http://schemas.microsoft.com/office/drawing/2014/main" id="{9639DC1A-0A84-50F4-20E8-9837F291ABEE}"/>
              </a:ext>
            </a:extLst>
          </p:cNvPr>
          <p:cNvSpPr>
            <a:spLocks noGrp="1"/>
          </p:cNvSpPr>
          <p:nvPr>
            <p:ph idx="1"/>
          </p:nvPr>
        </p:nvSpPr>
        <p:spPr>
          <a:xfrm>
            <a:off x="6503158" y="649480"/>
            <a:ext cx="4862447" cy="5546047"/>
          </a:xfrm>
        </p:spPr>
        <p:txBody>
          <a:bodyPr anchor="ctr">
            <a:normAutofit/>
          </a:bodyPr>
          <a:lstStyle/>
          <a:p>
            <a:r>
              <a:rPr lang="sv-SE" sz="1100"/>
              <a:t>Lungteam: barnallergolog, allergisköterska, fysioterapeut </a:t>
            </a:r>
          </a:p>
          <a:p>
            <a:r>
              <a:rPr lang="sv-SE" sz="1100"/>
              <a:t>Utrustning: spirometer och NO mätare </a:t>
            </a:r>
          </a:p>
          <a:p>
            <a:r>
              <a:rPr lang="sv-SE" sz="1100"/>
              <a:t>Övriga lungfysiologiska undersökningar remitteras till Barnfysiologen DSBS</a:t>
            </a:r>
          </a:p>
          <a:p>
            <a:r>
              <a:rPr lang="sv-SE" sz="1100"/>
              <a:t>Patientgrupper: alla barn med lungsjukdomar, andningsbesvär och barn med trakealkanyl. Barn med CF går på annan mottagning. </a:t>
            </a:r>
          </a:p>
          <a:p>
            <a:r>
              <a:rPr lang="sv-SE" sz="1100"/>
              <a:t>Nationella register: Luftvägsregistret, Swedevox, Mitt vaccin</a:t>
            </a:r>
          </a:p>
          <a:p>
            <a:r>
              <a:rPr lang="sv-SE" sz="1100"/>
              <a:t>Vaccination mot influensa och RS profylax till riskbarn, även andra vaccinationer vb.  </a:t>
            </a:r>
          </a:p>
          <a:p>
            <a:r>
              <a:rPr lang="sv-SE" sz="1100"/>
              <a:t>Förskriver och har buffertförråd med apparater för både andningsunderstöd, syrgasbehandling, inhalationer av läkemedel och slemmobiliserande insatser</a:t>
            </a:r>
          </a:p>
          <a:p>
            <a:r>
              <a:rPr lang="sv-SE" sz="1100"/>
              <a:t>Förskriver förbrukningsartiklar</a:t>
            </a:r>
          </a:p>
          <a:p>
            <a:r>
              <a:rPr lang="sv-SE" sz="1100"/>
              <a:t>Utfärdar egenvårdsintyg</a:t>
            </a:r>
          </a:p>
          <a:p>
            <a:r>
              <a:rPr lang="sv-SE" sz="1100"/>
              <a:t>Genomför assistentutbildning</a:t>
            </a:r>
          </a:p>
          <a:p>
            <a:r>
              <a:rPr lang="sv-SE" sz="1100"/>
              <a:t>Ansluter till AirView för distansmonitorering</a:t>
            </a:r>
          </a:p>
          <a:p>
            <a:r>
              <a:rPr lang="sv-SE" sz="1100"/>
              <a:t>Överföringsbesök till vuxenvård </a:t>
            </a:r>
          </a:p>
          <a:p>
            <a:pPr marL="0" indent="0">
              <a:buNone/>
            </a:pPr>
            <a:endParaRPr lang="sv-SE" sz="1100"/>
          </a:p>
          <a:p>
            <a:pPr marL="0" indent="0">
              <a:buNone/>
            </a:pPr>
            <a:r>
              <a:rPr lang="sv-SE" sz="1100" b="1"/>
              <a:t>Grunden för att vi skall fungera som enhet ”nära patienten” är samarbetet med lungkollegor i Göteborg, med barnfysiologen och andningsresursteamet på Medicinkliniken. </a:t>
            </a:r>
          </a:p>
          <a:p>
            <a:endParaRPr lang="sv-SE" sz="1100" dirty="0"/>
          </a:p>
        </p:txBody>
      </p:sp>
    </p:spTree>
    <p:extLst>
      <p:ext uri="{BB962C8B-B14F-4D97-AF65-F5344CB8AC3E}">
        <p14:creationId xmlns:p14="http://schemas.microsoft.com/office/powerpoint/2010/main" val="14590212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4702</TotalTime>
  <Words>1653</Words>
  <Application>Microsoft Office PowerPoint</Application>
  <PresentationFormat>Bredbild</PresentationFormat>
  <Paragraphs>297</Paragraphs>
  <Slides>21</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21</vt:i4>
      </vt:variant>
    </vt:vector>
  </HeadingPairs>
  <TitlesOfParts>
    <vt:vector size="31" baseType="lpstr">
      <vt:lpstr>Aptos</vt:lpstr>
      <vt:lpstr>Aptos Display</vt:lpstr>
      <vt:lpstr>Arial</vt:lpstr>
      <vt:lpstr>Calibri</vt:lpstr>
      <vt:lpstr>Calibri Light</vt:lpstr>
      <vt:lpstr>Open Sans</vt:lpstr>
      <vt:lpstr>Open Sans bold</vt:lpstr>
      <vt:lpstr>Open Sans Semibold</vt:lpstr>
      <vt:lpstr>Times New Roman</vt:lpstr>
      <vt:lpstr>Office-tema</vt:lpstr>
      <vt:lpstr>PowerPoint-presentation</vt:lpstr>
      <vt:lpstr>Barnlungmedicin på det lilla sjukhuset Bo Klintberg, överläkare Visby lasarett</vt:lpstr>
      <vt:lpstr>  Barnlungmedicin på det lilla sjukhuset     Visby lasarett</vt:lpstr>
      <vt:lpstr>Barnlungmedicin på det lilla sjukhuset Visby lasarett</vt:lpstr>
      <vt:lpstr>  Barnlungmedicin på det lilla sjukhuset      Visby lasarett</vt:lpstr>
      <vt:lpstr>I ett hus i skogens mitt</vt:lpstr>
      <vt:lpstr>PowerPoint-presentation</vt:lpstr>
      <vt:lpstr>Borås - mellanstort sjukhus med liten mottagning</vt:lpstr>
      <vt:lpstr>Lokalt arbete – regionalt samarbete</vt:lpstr>
      <vt:lpstr>PowerPoint-presentation</vt:lpstr>
      <vt:lpstr>PowerPoint-presentation</vt:lpstr>
      <vt:lpstr>PowerPoint-presentation</vt:lpstr>
      <vt:lpstr>Regionalt samarbete inför NHV-uppstart</vt:lpstr>
      <vt:lpstr>Regionalt NHV-samarbete</vt:lpstr>
      <vt:lpstr>Pediatrisk lungmedicin och kirurgi vid det stora sjukhuset –  Astrid Lindgrens barnsjukhus / KUS</vt:lpstr>
      <vt:lpstr>Lung-allergisektionen, Astrid Lindgrens barnsjukhus</vt:lpstr>
      <vt:lpstr>Lung-respiration-andning, Astrid Lindgrens barnsjukhus</vt:lpstr>
      <vt:lpstr>NHV uppdrag – svår kronisk lungsjukdom hos barn</vt:lpstr>
      <vt:lpstr>NHV – svår kronisk lungsjukdom hos barn, ALB 2024</vt:lpstr>
      <vt:lpstr>Interdisciplinära samarbetsforum – ALB/KUS</vt:lpstr>
      <vt:lpstr>Samverkan med remittenter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Elsa Fransson Bona</dc:creator>
  <cp:lastModifiedBy>Adam Susanne /Barn- och ungdomsmedicin Dalarna /Falun</cp:lastModifiedBy>
  <cp:revision>2</cp:revision>
  <dcterms:created xsi:type="dcterms:W3CDTF">2025-09-08T09:37:57Z</dcterms:created>
  <dcterms:modified xsi:type="dcterms:W3CDTF">2025-11-03T08:32:09Z</dcterms:modified>
</cp:coreProperties>
</file>